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5" d="100"/>
          <a:sy n="85" d="100"/>
        </p:scale>
        <p:origin x="2952" y="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8134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0110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36439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943487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82138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7521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3255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3377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23495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59005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5454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33C41-2653-4D82-80CB-EEE4C6763519}" type="datetimeFigureOut">
              <a:rPr lang="ko-KR" altLang="en-US" smtClean="0"/>
              <a:t>2022-12-30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1F6D57-13E8-4F85-B480-6B67FBCDA7D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77867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사각형: 둥근 모서리 4">
            <a:extLst>
              <a:ext uri="{FF2B5EF4-FFF2-40B4-BE49-F238E27FC236}">
                <a16:creationId xmlns:a16="http://schemas.microsoft.com/office/drawing/2014/main" id="{109BFADE-2255-4C71-BCDB-44527B2C627F}"/>
              </a:ext>
            </a:extLst>
          </p:cNvPr>
          <p:cNvSpPr/>
          <p:nvPr/>
        </p:nvSpPr>
        <p:spPr>
          <a:xfrm>
            <a:off x="146376" y="141664"/>
            <a:ext cx="2662426" cy="735402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ts val="2200"/>
              </a:lnSpc>
            </a:pPr>
            <a:r>
              <a:rPr lang="ko-KR" altLang="en-US" sz="1400" dirty="0"/>
              <a:t>반도문화재단 </a:t>
            </a:r>
            <a:r>
              <a:rPr lang="ko-KR" altLang="en-US" sz="1400" dirty="0" err="1"/>
              <a:t>아이비</a:t>
            </a:r>
            <a:r>
              <a:rPr lang="ko-KR" altLang="en-US" sz="1400" dirty="0"/>
              <a:t> 라운지</a:t>
            </a:r>
            <a:endParaRPr lang="en-US" altLang="ko-KR" sz="1400" dirty="0"/>
          </a:p>
          <a:p>
            <a:pPr algn="ctr">
              <a:lnSpc>
                <a:spcPts val="2200"/>
              </a:lnSpc>
            </a:pPr>
            <a:r>
              <a:rPr lang="ko-KR" altLang="en-US" sz="1400" dirty="0"/>
              <a:t>갤러리 실측도 </a:t>
            </a:r>
            <a:r>
              <a:rPr lang="en-US" altLang="ko-KR" sz="1400" dirty="0"/>
              <a:t>(</a:t>
            </a:r>
            <a:r>
              <a:rPr lang="ko-KR" altLang="en-US" sz="1400" dirty="0"/>
              <a:t>약식</a:t>
            </a:r>
            <a:r>
              <a:rPr lang="en-US" altLang="ko-KR" sz="1400" dirty="0"/>
              <a:t>)</a:t>
            </a:r>
            <a:endParaRPr lang="ko-KR" altLang="en-US" sz="1400" dirty="0"/>
          </a:p>
        </p:txBody>
      </p:sp>
      <p:cxnSp>
        <p:nvCxnSpPr>
          <p:cNvPr id="8" name="직선 연결선 7">
            <a:extLst>
              <a:ext uri="{FF2B5EF4-FFF2-40B4-BE49-F238E27FC236}">
                <a16:creationId xmlns:a16="http://schemas.microsoft.com/office/drawing/2014/main" id="{4A59292A-7AEF-4D7F-8978-90B6E62A79B7}"/>
              </a:ext>
            </a:extLst>
          </p:cNvPr>
          <p:cNvCxnSpPr>
            <a:cxnSpLocks/>
          </p:cNvCxnSpPr>
          <p:nvPr/>
        </p:nvCxnSpPr>
        <p:spPr>
          <a:xfrm flipV="1">
            <a:off x="1444138" y="497809"/>
            <a:ext cx="3854995" cy="38491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연결선 9">
            <a:extLst>
              <a:ext uri="{FF2B5EF4-FFF2-40B4-BE49-F238E27FC236}">
                <a16:creationId xmlns:a16="http://schemas.microsoft.com/office/drawing/2014/main" id="{749053D5-CAF8-4ED8-8BC9-6345CAB08AE9}"/>
              </a:ext>
            </a:extLst>
          </p:cNvPr>
          <p:cNvCxnSpPr>
            <a:cxnSpLocks/>
          </p:cNvCxnSpPr>
          <p:nvPr/>
        </p:nvCxnSpPr>
        <p:spPr>
          <a:xfrm flipV="1">
            <a:off x="5299133" y="497808"/>
            <a:ext cx="0" cy="40291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>
            <a:extLst>
              <a:ext uri="{FF2B5EF4-FFF2-40B4-BE49-F238E27FC236}">
                <a16:creationId xmlns:a16="http://schemas.microsoft.com/office/drawing/2014/main" id="{1A843A42-623D-4CE6-B1DD-6AA1DAE14621}"/>
              </a:ext>
            </a:extLst>
          </p:cNvPr>
          <p:cNvCxnSpPr>
            <a:cxnSpLocks/>
          </p:cNvCxnSpPr>
          <p:nvPr/>
        </p:nvCxnSpPr>
        <p:spPr>
          <a:xfrm>
            <a:off x="654562" y="5479110"/>
            <a:ext cx="789577" cy="8011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직선 연결선 16">
            <a:extLst>
              <a:ext uri="{FF2B5EF4-FFF2-40B4-BE49-F238E27FC236}">
                <a16:creationId xmlns:a16="http://schemas.microsoft.com/office/drawing/2014/main" id="{DAFB1C03-03F4-43CF-85A0-1035C29B5C1D}"/>
              </a:ext>
            </a:extLst>
          </p:cNvPr>
          <p:cNvCxnSpPr>
            <a:cxnSpLocks/>
          </p:cNvCxnSpPr>
          <p:nvPr/>
        </p:nvCxnSpPr>
        <p:spPr>
          <a:xfrm flipV="1">
            <a:off x="1444138" y="6280298"/>
            <a:ext cx="0" cy="9521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직선 연결선 19">
            <a:extLst>
              <a:ext uri="{FF2B5EF4-FFF2-40B4-BE49-F238E27FC236}">
                <a16:creationId xmlns:a16="http://schemas.microsoft.com/office/drawing/2014/main" id="{4A7DA124-0AF2-4B6C-A4C4-BC010237CAE0}"/>
              </a:ext>
            </a:extLst>
          </p:cNvPr>
          <p:cNvCxnSpPr>
            <a:cxnSpLocks/>
          </p:cNvCxnSpPr>
          <p:nvPr/>
        </p:nvCxnSpPr>
        <p:spPr>
          <a:xfrm>
            <a:off x="1444138" y="7232438"/>
            <a:ext cx="5124487" cy="173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직선 연결선 24">
            <a:extLst>
              <a:ext uri="{FF2B5EF4-FFF2-40B4-BE49-F238E27FC236}">
                <a16:creationId xmlns:a16="http://schemas.microsoft.com/office/drawing/2014/main" id="{CDDF9FC5-2156-4168-9B3B-C1D1C42129B9}"/>
              </a:ext>
            </a:extLst>
          </p:cNvPr>
          <p:cNvCxnSpPr>
            <a:cxnSpLocks/>
          </p:cNvCxnSpPr>
          <p:nvPr/>
        </p:nvCxnSpPr>
        <p:spPr>
          <a:xfrm>
            <a:off x="1444137" y="4346997"/>
            <a:ext cx="174173" cy="1799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직선 연결선 27">
            <a:extLst>
              <a:ext uri="{FF2B5EF4-FFF2-40B4-BE49-F238E27FC236}">
                <a16:creationId xmlns:a16="http://schemas.microsoft.com/office/drawing/2014/main" id="{180DD5EA-7877-4C83-85EC-16E78D0ED7B9}"/>
              </a:ext>
            </a:extLst>
          </p:cNvPr>
          <p:cNvCxnSpPr>
            <a:cxnSpLocks/>
          </p:cNvCxnSpPr>
          <p:nvPr/>
        </p:nvCxnSpPr>
        <p:spPr>
          <a:xfrm flipV="1">
            <a:off x="654561" y="4526971"/>
            <a:ext cx="963749" cy="95214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직사각형 30">
            <a:extLst>
              <a:ext uri="{FF2B5EF4-FFF2-40B4-BE49-F238E27FC236}">
                <a16:creationId xmlns:a16="http://schemas.microsoft.com/office/drawing/2014/main" id="{6BBCB2EC-42D0-4167-A201-967A8BCBAFAC}"/>
              </a:ext>
            </a:extLst>
          </p:cNvPr>
          <p:cNvSpPr/>
          <p:nvPr/>
        </p:nvSpPr>
        <p:spPr>
          <a:xfrm rot="18931779">
            <a:off x="4362957" y="1299600"/>
            <a:ext cx="382279" cy="196189"/>
          </a:xfrm>
          <a:prstGeom prst="rect">
            <a:avLst/>
          </a:prstGeom>
          <a:solidFill>
            <a:schemeClr val="bg2">
              <a:lumMod val="7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cxnSp>
        <p:nvCxnSpPr>
          <p:cNvPr id="35" name="직선 연결선 34">
            <a:extLst>
              <a:ext uri="{FF2B5EF4-FFF2-40B4-BE49-F238E27FC236}">
                <a16:creationId xmlns:a16="http://schemas.microsoft.com/office/drawing/2014/main" id="{893E489A-5589-4573-9772-9D454B77CA8D}"/>
              </a:ext>
            </a:extLst>
          </p:cNvPr>
          <p:cNvCxnSpPr>
            <a:cxnSpLocks/>
          </p:cNvCxnSpPr>
          <p:nvPr/>
        </p:nvCxnSpPr>
        <p:spPr>
          <a:xfrm flipH="1" flipV="1">
            <a:off x="5299133" y="5479111"/>
            <a:ext cx="2064" cy="13152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직선 연결선 37">
            <a:extLst>
              <a:ext uri="{FF2B5EF4-FFF2-40B4-BE49-F238E27FC236}">
                <a16:creationId xmlns:a16="http://schemas.microsoft.com/office/drawing/2014/main" id="{12555183-CA4F-4A23-B4CA-B42989FE7462}"/>
              </a:ext>
            </a:extLst>
          </p:cNvPr>
          <p:cNvCxnSpPr>
            <a:cxnSpLocks/>
          </p:cNvCxnSpPr>
          <p:nvPr/>
        </p:nvCxnSpPr>
        <p:spPr>
          <a:xfrm>
            <a:off x="5212046" y="4509644"/>
            <a:ext cx="1817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>
            <a:extLst>
              <a:ext uri="{FF2B5EF4-FFF2-40B4-BE49-F238E27FC236}">
                <a16:creationId xmlns:a16="http://schemas.microsoft.com/office/drawing/2014/main" id="{773D3A86-AEDE-417A-A48B-BA8C6C3C13C3}"/>
              </a:ext>
            </a:extLst>
          </p:cNvPr>
          <p:cNvCxnSpPr>
            <a:cxnSpLocks/>
          </p:cNvCxnSpPr>
          <p:nvPr/>
        </p:nvCxnSpPr>
        <p:spPr>
          <a:xfrm>
            <a:off x="5212046" y="5479110"/>
            <a:ext cx="135657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직선 연결선 40">
            <a:extLst>
              <a:ext uri="{FF2B5EF4-FFF2-40B4-BE49-F238E27FC236}">
                <a16:creationId xmlns:a16="http://schemas.microsoft.com/office/drawing/2014/main" id="{F8AC8F3C-8B53-477F-A463-BAF8BFEBE781}"/>
              </a:ext>
            </a:extLst>
          </p:cNvPr>
          <p:cNvCxnSpPr>
            <a:cxnSpLocks/>
          </p:cNvCxnSpPr>
          <p:nvPr/>
        </p:nvCxnSpPr>
        <p:spPr>
          <a:xfrm>
            <a:off x="5223621" y="6794327"/>
            <a:ext cx="1817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CEDE6D88-4405-47C5-A079-53C7F3215A3D}"/>
              </a:ext>
            </a:extLst>
          </p:cNvPr>
          <p:cNvSpPr txBox="1"/>
          <p:nvPr/>
        </p:nvSpPr>
        <p:spPr>
          <a:xfrm>
            <a:off x="4303736" y="1750393"/>
            <a:ext cx="5440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200" dirty="0"/>
              <a:t>기둥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2D0F59-3130-4253-BDB1-45B6540F4B7F}"/>
              </a:ext>
            </a:extLst>
          </p:cNvPr>
          <p:cNvSpPr txBox="1"/>
          <p:nvPr/>
        </p:nvSpPr>
        <p:spPr>
          <a:xfrm>
            <a:off x="5444709" y="6796295"/>
            <a:ext cx="1203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/>
              <a:t>복도통로</a:t>
            </a:r>
            <a:endParaRPr lang="en-US" altLang="ko-KR" sz="1100" dirty="0"/>
          </a:p>
          <a:p>
            <a:pPr algn="ctr"/>
            <a:r>
              <a:rPr lang="en-US" altLang="ko-KR" sz="1100" dirty="0"/>
              <a:t>(</a:t>
            </a:r>
            <a:r>
              <a:rPr lang="ko-KR" altLang="en-US" sz="1100" dirty="0"/>
              <a:t>작품 </a:t>
            </a:r>
            <a:r>
              <a:rPr lang="ko-KR" altLang="en-US" sz="1100" dirty="0" err="1"/>
              <a:t>반입로</a:t>
            </a:r>
            <a:r>
              <a:rPr lang="en-US" altLang="ko-KR" sz="1100" dirty="0"/>
              <a:t>)</a:t>
            </a:r>
            <a:endParaRPr lang="ko-KR" altLang="en-US" sz="1100" dirty="0"/>
          </a:p>
        </p:txBody>
      </p:sp>
      <p:sp>
        <p:nvSpPr>
          <p:cNvPr id="46" name="타원 45">
            <a:extLst>
              <a:ext uri="{FF2B5EF4-FFF2-40B4-BE49-F238E27FC236}">
                <a16:creationId xmlns:a16="http://schemas.microsoft.com/office/drawing/2014/main" id="{B14BEA6B-0FFE-47F9-AA60-0B5998D12BCB}"/>
              </a:ext>
            </a:extLst>
          </p:cNvPr>
          <p:cNvSpPr/>
          <p:nvPr/>
        </p:nvSpPr>
        <p:spPr>
          <a:xfrm>
            <a:off x="6219935" y="5852034"/>
            <a:ext cx="301226" cy="590273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dirty="0"/>
              <a:t>복</a:t>
            </a:r>
            <a:endParaRPr lang="en-US" altLang="ko-KR" sz="1200" dirty="0"/>
          </a:p>
          <a:p>
            <a:pPr algn="ctr"/>
            <a:r>
              <a:rPr lang="ko-KR" altLang="en-US" sz="1200" dirty="0"/>
              <a:t>도</a:t>
            </a:r>
          </a:p>
        </p:txBody>
      </p:sp>
      <p:sp>
        <p:nvSpPr>
          <p:cNvPr id="47" name="타원 46">
            <a:extLst>
              <a:ext uri="{FF2B5EF4-FFF2-40B4-BE49-F238E27FC236}">
                <a16:creationId xmlns:a16="http://schemas.microsoft.com/office/drawing/2014/main" id="{4A67C38B-A00A-4CF4-8A1E-63EF96B29D4D}"/>
              </a:ext>
            </a:extLst>
          </p:cNvPr>
          <p:cNvSpPr/>
          <p:nvPr/>
        </p:nvSpPr>
        <p:spPr>
          <a:xfrm>
            <a:off x="3011560" y="4376351"/>
            <a:ext cx="853908" cy="428263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400" b="1">
                <a:solidFill>
                  <a:schemeClr val="tx1"/>
                </a:solidFill>
              </a:rPr>
              <a:t>갤러리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48" name="화살표: 오른쪽 47">
            <a:extLst>
              <a:ext uri="{FF2B5EF4-FFF2-40B4-BE49-F238E27FC236}">
                <a16:creationId xmlns:a16="http://schemas.microsoft.com/office/drawing/2014/main" id="{CDF0C3C7-6039-4CB6-8CC0-3AF655FBD72F}"/>
              </a:ext>
            </a:extLst>
          </p:cNvPr>
          <p:cNvSpPr/>
          <p:nvPr/>
        </p:nvSpPr>
        <p:spPr>
          <a:xfrm rot="10800000">
            <a:off x="5200471" y="6904320"/>
            <a:ext cx="348413" cy="203312"/>
          </a:xfrm>
          <a:prstGeom prst="righ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화살표: 오른쪽 48">
            <a:extLst>
              <a:ext uri="{FF2B5EF4-FFF2-40B4-BE49-F238E27FC236}">
                <a16:creationId xmlns:a16="http://schemas.microsoft.com/office/drawing/2014/main" id="{C70ECA86-1323-4081-B360-CFC541AC3485}"/>
              </a:ext>
            </a:extLst>
          </p:cNvPr>
          <p:cNvSpPr/>
          <p:nvPr/>
        </p:nvSpPr>
        <p:spPr>
          <a:xfrm rot="10800000">
            <a:off x="5200471" y="4869571"/>
            <a:ext cx="348413" cy="203312"/>
          </a:xfrm>
          <a:prstGeom prst="rightArrow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8418E27-69A0-4248-A95C-8D9838430C8D}"/>
              </a:ext>
            </a:extLst>
          </p:cNvPr>
          <p:cNvSpPr txBox="1"/>
          <p:nvPr/>
        </p:nvSpPr>
        <p:spPr>
          <a:xfrm>
            <a:off x="5496803" y="4737483"/>
            <a:ext cx="120376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100" dirty="0"/>
              <a:t>실내 통로</a:t>
            </a:r>
            <a:endParaRPr lang="en-US" altLang="ko-KR" sz="1100" dirty="0"/>
          </a:p>
          <a:p>
            <a:pPr algn="ctr"/>
            <a:r>
              <a:rPr lang="en-US" altLang="ko-KR" sz="1100" dirty="0"/>
              <a:t>(</a:t>
            </a:r>
            <a:r>
              <a:rPr lang="ko-KR" altLang="en-US" sz="1100" dirty="0"/>
              <a:t>관객 </a:t>
            </a:r>
            <a:r>
              <a:rPr lang="ko-KR" altLang="en-US" sz="1100" dirty="0" err="1"/>
              <a:t>출입로</a:t>
            </a:r>
            <a:r>
              <a:rPr lang="en-US" altLang="ko-KR" sz="1100" dirty="0"/>
              <a:t>)</a:t>
            </a:r>
            <a:endParaRPr lang="ko-KR" altLang="en-US" sz="1100" dirty="0"/>
          </a:p>
        </p:txBody>
      </p:sp>
      <p:sp>
        <p:nvSpPr>
          <p:cNvPr id="51" name="타원 50">
            <a:extLst>
              <a:ext uri="{FF2B5EF4-FFF2-40B4-BE49-F238E27FC236}">
                <a16:creationId xmlns:a16="http://schemas.microsoft.com/office/drawing/2014/main" id="{369AFED2-F426-4CBA-AAED-5CDAD4025CBF}"/>
              </a:ext>
            </a:extLst>
          </p:cNvPr>
          <p:cNvSpPr/>
          <p:nvPr/>
        </p:nvSpPr>
        <p:spPr>
          <a:xfrm>
            <a:off x="6219935" y="1954897"/>
            <a:ext cx="323166" cy="70246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ko-KR" altLang="en-US" sz="1200" dirty="0"/>
              <a:t>도</a:t>
            </a:r>
            <a:endParaRPr lang="en-US" altLang="ko-KR" sz="1200" dirty="0"/>
          </a:p>
          <a:p>
            <a:pPr algn="ctr"/>
            <a:r>
              <a:rPr lang="ko-KR" altLang="en-US" sz="1200" dirty="0"/>
              <a:t>서</a:t>
            </a:r>
            <a:endParaRPr lang="en-US" altLang="ko-KR" sz="1200" dirty="0"/>
          </a:p>
          <a:p>
            <a:pPr algn="ctr"/>
            <a:r>
              <a:rPr lang="ko-KR" altLang="en-US" sz="1200" dirty="0"/>
              <a:t>관</a:t>
            </a:r>
          </a:p>
        </p:txBody>
      </p:sp>
      <p:cxnSp>
        <p:nvCxnSpPr>
          <p:cNvPr id="52" name="직선 연결선 51">
            <a:extLst>
              <a:ext uri="{FF2B5EF4-FFF2-40B4-BE49-F238E27FC236}">
                <a16:creationId xmlns:a16="http://schemas.microsoft.com/office/drawing/2014/main" id="{36AAE995-265C-4812-865E-242892BC7BEC}"/>
              </a:ext>
            </a:extLst>
          </p:cNvPr>
          <p:cNvCxnSpPr>
            <a:cxnSpLocks/>
          </p:cNvCxnSpPr>
          <p:nvPr/>
        </p:nvCxnSpPr>
        <p:spPr>
          <a:xfrm>
            <a:off x="5299133" y="497808"/>
            <a:ext cx="126949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직사각형 54">
            <a:extLst>
              <a:ext uri="{FF2B5EF4-FFF2-40B4-BE49-F238E27FC236}">
                <a16:creationId xmlns:a16="http://schemas.microsoft.com/office/drawing/2014/main" id="{2959FAA2-3198-4F6F-A282-DCD62CD315A2}"/>
              </a:ext>
            </a:extLst>
          </p:cNvPr>
          <p:cNvSpPr/>
          <p:nvPr/>
        </p:nvSpPr>
        <p:spPr>
          <a:xfrm rot="16200000">
            <a:off x="1118017" y="6652256"/>
            <a:ext cx="907411" cy="2250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386C38DA-A224-4D07-BC0A-9DBEF576FF54}"/>
              </a:ext>
            </a:extLst>
          </p:cNvPr>
          <p:cNvSpPr/>
          <p:nvPr/>
        </p:nvSpPr>
        <p:spPr>
          <a:xfrm rot="16200000">
            <a:off x="4435485" y="6511114"/>
            <a:ext cx="1195103" cy="24516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 sz="2400"/>
          </a:p>
        </p:txBody>
      </p:sp>
      <p:cxnSp>
        <p:nvCxnSpPr>
          <p:cNvPr id="57" name="직선 연결선 56">
            <a:extLst>
              <a:ext uri="{FF2B5EF4-FFF2-40B4-BE49-F238E27FC236}">
                <a16:creationId xmlns:a16="http://schemas.microsoft.com/office/drawing/2014/main" id="{EDC3FB51-1DB0-4E1B-8EB6-FAAA5DA82B99}"/>
              </a:ext>
            </a:extLst>
          </p:cNvPr>
          <p:cNvCxnSpPr>
            <a:cxnSpLocks/>
          </p:cNvCxnSpPr>
          <p:nvPr/>
        </p:nvCxnSpPr>
        <p:spPr>
          <a:xfrm flipV="1">
            <a:off x="4713161" y="4538546"/>
            <a:ext cx="0" cy="95213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직선 연결선 57">
            <a:extLst>
              <a:ext uri="{FF2B5EF4-FFF2-40B4-BE49-F238E27FC236}">
                <a16:creationId xmlns:a16="http://schemas.microsoft.com/office/drawing/2014/main" id="{F93F6AC1-0A68-40FC-B9C8-1E3505A03C75}"/>
              </a:ext>
            </a:extLst>
          </p:cNvPr>
          <p:cNvCxnSpPr>
            <a:cxnSpLocks/>
          </p:cNvCxnSpPr>
          <p:nvPr/>
        </p:nvCxnSpPr>
        <p:spPr>
          <a:xfrm>
            <a:off x="4603355" y="4678235"/>
            <a:ext cx="103126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직선 연결선 58">
            <a:extLst>
              <a:ext uri="{FF2B5EF4-FFF2-40B4-BE49-F238E27FC236}">
                <a16:creationId xmlns:a16="http://schemas.microsoft.com/office/drawing/2014/main" id="{4FAF85B6-9540-4240-A26A-88D606F255CF}"/>
              </a:ext>
            </a:extLst>
          </p:cNvPr>
          <p:cNvCxnSpPr>
            <a:cxnSpLocks/>
          </p:cNvCxnSpPr>
          <p:nvPr/>
        </p:nvCxnSpPr>
        <p:spPr>
          <a:xfrm flipV="1">
            <a:off x="4603355" y="5347781"/>
            <a:ext cx="103126" cy="44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직선 연결선 62">
            <a:extLst>
              <a:ext uri="{FF2B5EF4-FFF2-40B4-BE49-F238E27FC236}">
                <a16:creationId xmlns:a16="http://schemas.microsoft.com/office/drawing/2014/main" id="{6BABB654-5455-416F-9F4E-45923651DC03}"/>
              </a:ext>
            </a:extLst>
          </p:cNvPr>
          <p:cNvCxnSpPr>
            <a:cxnSpLocks/>
          </p:cNvCxnSpPr>
          <p:nvPr/>
        </p:nvCxnSpPr>
        <p:spPr>
          <a:xfrm>
            <a:off x="1087888" y="4009208"/>
            <a:ext cx="356249" cy="34691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직선 연결선 66">
            <a:extLst>
              <a:ext uri="{FF2B5EF4-FFF2-40B4-BE49-F238E27FC236}">
                <a16:creationId xmlns:a16="http://schemas.microsoft.com/office/drawing/2014/main" id="{A82EF947-587A-4E25-87A1-EDD5B964E9C8}"/>
              </a:ext>
            </a:extLst>
          </p:cNvPr>
          <p:cNvCxnSpPr>
            <a:cxnSpLocks/>
          </p:cNvCxnSpPr>
          <p:nvPr/>
        </p:nvCxnSpPr>
        <p:spPr>
          <a:xfrm>
            <a:off x="4018521" y="1121558"/>
            <a:ext cx="356249" cy="34691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직선 연결선 67">
            <a:extLst>
              <a:ext uri="{FF2B5EF4-FFF2-40B4-BE49-F238E27FC236}">
                <a16:creationId xmlns:a16="http://schemas.microsoft.com/office/drawing/2014/main" id="{45F3CA03-5FF3-40D7-8EE4-3EF4E4F45903}"/>
              </a:ext>
            </a:extLst>
          </p:cNvPr>
          <p:cNvCxnSpPr>
            <a:cxnSpLocks/>
          </p:cNvCxnSpPr>
          <p:nvPr/>
        </p:nvCxnSpPr>
        <p:spPr>
          <a:xfrm flipV="1">
            <a:off x="1307746" y="1336689"/>
            <a:ext cx="2888899" cy="2865982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B2480C20-2AF2-4E18-9954-B43A6FCD13FA}"/>
              </a:ext>
            </a:extLst>
          </p:cNvPr>
          <p:cNvSpPr txBox="1"/>
          <p:nvPr/>
        </p:nvSpPr>
        <p:spPr>
          <a:xfrm rot="18841267">
            <a:off x="2164335" y="2459951"/>
            <a:ext cx="981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7,400</a:t>
            </a:r>
            <a:endParaRPr lang="ko-KR" altLang="en-US" sz="1200" dirty="0"/>
          </a:p>
        </p:txBody>
      </p:sp>
      <p:cxnSp>
        <p:nvCxnSpPr>
          <p:cNvPr id="74" name="직선 연결선 73">
            <a:extLst>
              <a:ext uri="{FF2B5EF4-FFF2-40B4-BE49-F238E27FC236}">
                <a16:creationId xmlns:a16="http://schemas.microsoft.com/office/drawing/2014/main" id="{71CAC88E-E27B-4FB5-9D5A-44449455C2EF}"/>
              </a:ext>
            </a:extLst>
          </p:cNvPr>
          <p:cNvCxnSpPr>
            <a:cxnSpLocks/>
          </p:cNvCxnSpPr>
          <p:nvPr/>
        </p:nvCxnSpPr>
        <p:spPr>
          <a:xfrm>
            <a:off x="4965921" y="161222"/>
            <a:ext cx="356249" cy="34691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직선 연결선 74">
            <a:extLst>
              <a:ext uri="{FF2B5EF4-FFF2-40B4-BE49-F238E27FC236}">
                <a16:creationId xmlns:a16="http://schemas.microsoft.com/office/drawing/2014/main" id="{8DE2492A-4DAA-46F4-A623-EF2AA7CCFC10}"/>
              </a:ext>
            </a:extLst>
          </p:cNvPr>
          <p:cNvCxnSpPr>
            <a:cxnSpLocks/>
          </p:cNvCxnSpPr>
          <p:nvPr/>
        </p:nvCxnSpPr>
        <p:spPr>
          <a:xfrm>
            <a:off x="4272846" y="857689"/>
            <a:ext cx="356249" cy="346910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직선 연결선 75">
            <a:extLst>
              <a:ext uri="{FF2B5EF4-FFF2-40B4-BE49-F238E27FC236}">
                <a16:creationId xmlns:a16="http://schemas.microsoft.com/office/drawing/2014/main" id="{42137C91-1422-482A-9B9F-C01731CD3359}"/>
              </a:ext>
            </a:extLst>
          </p:cNvPr>
          <p:cNvCxnSpPr>
            <a:cxnSpLocks/>
          </p:cNvCxnSpPr>
          <p:nvPr/>
        </p:nvCxnSpPr>
        <p:spPr>
          <a:xfrm flipV="1">
            <a:off x="4480228" y="371616"/>
            <a:ext cx="675393" cy="669531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직선 연결선 76">
            <a:extLst>
              <a:ext uri="{FF2B5EF4-FFF2-40B4-BE49-F238E27FC236}">
                <a16:creationId xmlns:a16="http://schemas.microsoft.com/office/drawing/2014/main" id="{5611190C-EA7C-4EAB-B27E-CBCE1C2D3D9C}"/>
              </a:ext>
            </a:extLst>
          </p:cNvPr>
          <p:cNvCxnSpPr>
            <a:cxnSpLocks/>
          </p:cNvCxnSpPr>
          <p:nvPr/>
        </p:nvCxnSpPr>
        <p:spPr>
          <a:xfrm flipV="1">
            <a:off x="4232306" y="1071158"/>
            <a:ext cx="218596" cy="223857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62321B87-BFDA-48C4-94E8-F250A55D3763}"/>
              </a:ext>
            </a:extLst>
          </p:cNvPr>
          <p:cNvSpPr txBox="1"/>
          <p:nvPr/>
        </p:nvSpPr>
        <p:spPr>
          <a:xfrm rot="18841267">
            <a:off x="4294702" y="488021"/>
            <a:ext cx="77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2,050</a:t>
            </a:r>
            <a:endParaRPr lang="ko-KR" altLang="en-US" sz="1500" dirty="0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0B5D280-C2CB-49C6-9BF1-723F851476F9}"/>
              </a:ext>
            </a:extLst>
          </p:cNvPr>
          <p:cNvSpPr txBox="1"/>
          <p:nvPr/>
        </p:nvSpPr>
        <p:spPr>
          <a:xfrm rot="18841267">
            <a:off x="3845020" y="951544"/>
            <a:ext cx="7773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870</a:t>
            </a:r>
            <a:endParaRPr lang="ko-KR" altLang="en-US" sz="1200" dirty="0"/>
          </a:p>
        </p:txBody>
      </p:sp>
      <p:cxnSp>
        <p:nvCxnSpPr>
          <p:cNvPr id="87" name="직선 화살표 연결선 86">
            <a:extLst>
              <a:ext uri="{FF2B5EF4-FFF2-40B4-BE49-F238E27FC236}">
                <a16:creationId xmlns:a16="http://schemas.microsoft.com/office/drawing/2014/main" id="{BAB3622E-DFF9-434C-9829-A0BEAD794908}"/>
              </a:ext>
            </a:extLst>
          </p:cNvPr>
          <p:cNvCxnSpPr>
            <a:cxnSpLocks/>
          </p:cNvCxnSpPr>
          <p:nvPr/>
        </p:nvCxnSpPr>
        <p:spPr>
          <a:xfrm flipH="1" flipV="1">
            <a:off x="4544473" y="1364009"/>
            <a:ext cx="8662" cy="348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직선 연결선 94">
            <a:extLst>
              <a:ext uri="{FF2B5EF4-FFF2-40B4-BE49-F238E27FC236}">
                <a16:creationId xmlns:a16="http://schemas.microsoft.com/office/drawing/2014/main" id="{4D9760B0-B4D1-44A0-A354-E3B339F374E5}"/>
              </a:ext>
            </a:extLst>
          </p:cNvPr>
          <p:cNvCxnSpPr>
            <a:cxnSpLocks/>
          </p:cNvCxnSpPr>
          <p:nvPr/>
        </p:nvCxnSpPr>
        <p:spPr>
          <a:xfrm>
            <a:off x="342538" y="5123514"/>
            <a:ext cx="346914" cy="355595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연결선 98">
            <a:extLst>
              <a:ext uri="{FF2B5EF4-FFF2-40B4-BE49-F238E27FC236}">
                <a16:creationId xmlns:a16="http://schemas.microsoft.com/office/drawing/2014/main" id="{E765D4D2-7E97-4873-A3EE-562E38B6F34A}"/>
              </a:ext>
            </a:extLst>
          </p:cNvPr>
          <p:cNvCxnSpPr>
            <a:cxnSpLocks/>
          </p:cNvCxnSpPr>
          <p:nvPr/>
        </p:nvCxnSpPr>
        <p:spPr>
          <a:xfrm flipV="1">
            <a:off x="349218" y="5478886"/>
            <a:ext cx="323664" cy="325121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직선 연결선 100">
            <a:extLst>
              <a:ext uri="{FF2B5EF4-FFF2-40B4-BE49-F238E27FC236}">
                <a16:creationId xmlns:a16="http://schemas.microsoft.com/office/drawing/2014/main" id="{25D9FC04-F468-44D6-B4A7-F11FF804C047}"/>
              </a:ext>
            </a:extLst>
          </p:cNvPr>
          <p:cNvCxnSpPr>
            <a:cxnSpLocks/>
          </p:cNvCxnSpPr>
          <p:nvPr/>
        </p:nvCxnSpPr>
        <p:spPr>
          <a:xfrm flipV="1">
            <a:off x="1103187" y="6311078"/>
            <a:ext cx="323664" cy="325121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직선 연결선 101">
            <a:extLst>
              <a:ext uri="{FF2B5EF4-FFF2-40B4-BE49-F238E27FC236}">
                <a16:creationId xmlns:a16="http://schemas.microsoft.com/office/drawing/2014/main" id="{B30F281F-6CD0-43C1-BB2F-110E6AA67220}"/>
              </a:ext>
            </a:extLst>
          </p:cNvPr>
          <p:cNvCxnSpPr>
            <a:cxnSpLocks/>
          </p:cNvCxnSpPr>
          <p:nvPr/>
        </p:nvCxnSpPr>
        <p:spPr>
          <a:xfrm flipV="1">
            <a:off x="1684250" y="7249763"/>
            <a:ext cx="0" cy="410619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직선 연결선 103">
            <a:extLst>
              <a:ext uri="{FF2B5EF4-FFF2-40B4-BE49-F238E27FC236}">
                <a16:creationId xmlns:a16="http://schemas.microsoft.com/office/drawing/2014/main" id="{06655F69-FB03-4FDE-B96F-1EBA7F4D036B}"/>
              </a:ext>
            </a:extLst>
          </p:cNvPr>
          <p:cNvCxnSpPr>
            <a:cxnSpLocks/>
          </p:cNvCxnSpPr>
          <p:nvPr/>
        </p:nvCxnSpPr>
        <p:spPr>
          <a:xfrm flipV="1">
            <a:off x="4906764" y="7274102"/>
            <a:ext cx="0" cy="410619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직선 연결선 106">
            <a:extLst>
              <a:ext uri="{FF2B5EF4-FFF2-40B4-BE49-F238E27FC236}">
                <a16:creationId xmlns:a16="http://schemas.microsoft.com/office/drawing/2014/main" id="{2D12E55B-7D8A-4047-9256-B1619D5D589B}"/>
              </a:ext>
            </a:extLst>
          </p:cNvPr>
          <p:cNvCxnSpPr>
            <a:cxnSpLocks/>
          </p:cNvCxnSpPr>
          <p:nvPr/>
        </p:nvCxnSpPr>
        <p:spPr>
          <a:xfrm flipV="1">
            <a:off x="5296445" y="1204599"/>
            <a:ext cx="541242" cy="11577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직선 연결선 110">
            <a:extLst>
              <a:ext uri="{FF2B5EF4-FFF2-40B4-BE49-F238E27FC236}">
                <a16:creationId xmlns:a16="http://schemas.microsoft.com/office/drawing/2014/main" id="{D0671470-E674-4219-B1B5-719C1062DAB9}"/>
              </a:ext>
            </a:extLst>
          </p:cNvPr>
          <p:cNvCxnSpPr>
            <a:cxnSpLocks/>
          </p:cNvCxnSpPr>
          <p:nvPr/>
        </p:nvCxnSpPr>
        <p:spPr>
          <a:xfrm flipV="1">
            <a:off x="5411690" y="4519410"/>
            <a:ext cx="425997" cy="1"/>
          </a:xfrm>
          <a:prstGeom prst="line">
            <a:avLst/>
          </a:prstGeom>
          <a:ln w="1905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직선 연결선 112">
            <a:extLst>
              <a:ext uri="{FF2B5EF4-FFF2-40B4-BE49-F238E27FC236}">
                <a16:creationId xmlns:a16="http://schemas.microsoft.com/office/drawing/2014/main" id="{849E5BD1-C4C7-4B9F-AEA6-8394D36C774F}"/>
              </a:ext>
            </a:extLst>
          </p:cNvPr>
          <p:cNvCxnSpPr>
            <a:cxnSpLocks/>
          </p:cNvCxnSpPr>
          <p:nvPr/>
        </p:nvCxnSpPr>
        <p:spPr>
          <a:xfrm flipV="1">
            <a:off x="548611" y="4409129"/>
            <a:ext cx="932886" cy="943060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직선 연결선 114">
            <a:extLst>
              <a:ext uri="{FF2B5EF4-FFF2-40B4-BE49-F238E27FC236}">
                <a16:creationId xmlns:a16="http://schemas.microsoft.com/office/drawing/2014/main" id="{5F7D8DFD-A2C3-4E95-BEE0-D891A9A6A182}"/>
              </a:ext>
            </a:extLst>
          </p:cNvPr>
          <p:cNvCxnSpPr>
            <a:cxnSpLocks/>
          </p:cNvCxnSpPr>
          <p:nvPr/>
        </p:nvCxnSpPr>
        <p:spPr>
          <a:xfrm flipV="1">
            <a:off x="5486541" y="1241967"/>
            <a:ext cx="0" cy="3257674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직선 연결선 115">
            <a:extLst>
              <a:ext uri="{FF2B5EF4-FFF2-40B4-BE49-F238E27FC236}">
                <a16:creationId xmlns:a16="http://schemas.microsoft.com/office/drawing/2014/main" id="{2835F513-9E88-48A4-99BC-C982FED530F2}"/>
              </a:ext>
            </a:extLst>
          </p:cNvPr>
          <p:cNvCxnSpPr>
            <a:cxnSpLocks/>
          </p:cNvCxnSpPr>
          <p:nvPr/>
        </p:nvCxnSpPr>
        <p:spPr>
          <a:xfrm>
            <a:off x="5484417" y="519148"/>
            <a:ext cx="0" cy="675604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직선 연결선 116">
            <a:extLst>
              <a:ext uri="{FF2B5EF4-FFF2-40B4-BE49-F238E27FC236}">
                <a16:creationId xmlns:a16="http://schemas.microsoft.com/office/drawing/2014/main" id="{493F350B-E814-4D2A-85E4-981CACB62406}"/>
              </a:ext>
            </a:extLst>
          </p:cNvPr>
          <p:cNvCxnSpPr>
            <a:cxnSpLocks/>
          </p:cNvCxnSpPr>
          <p:nvPr/>
        </p:nvCxnSpPr>
        <p:spPr>
          <a:xfrm>
            <a:off x="1695101" y="7423691"/>
            <a:ext cx="3188645" cy="11019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직선 연결선 117">
            <a:extLst>
              <a:ext uri="{FF2B5EF4-FFF2-40B4-BE49-F238E27FC236}">
                <a16:creationId xmlns:a16="http://schemas.microsoft.com/office/drawing/2014/main" id="{E8EF17A6-D535-4CED-9071-48FE10D67C13}"/>
              </a:ext>
            </a:extLst>
          </p:cNvPr>
          <p:cNvCxnSpPr>
            <a:cxnSpLocks/>
          </p:cNvCxnSpPr>
          <p:nvPr/>
        </p:nvCxnSpPr>
        <p:spPr>
          <a:xfrm>
            <a:off x="547739" y="5639709"/>
            <a:ext cx="734365" cy="738972"/>
          </a:xfrm>
          <a:prstGeom prst="line">
            <a:avLst/>
          </a:prstGeom>
          <a:ln w="19050">
            <a:solidFill>
              <a:srgbClr val="C00000"/>
            </a:solidFill>
            <a:prstDash val="sysDash"/>
            <a:headEnd type="triangle" w="lg" len="med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2FB49962-8EC5-4723-9489-7C72F13C602C}"/>
              </a:ext>
            </a:extLst>
          </p:cNvPr>
          <p:cNvSpPr txBox="1"/>
          <p:nvPr/>
        </p:nvSpPr>
        <p:spPr>
          <a:xfrm rot="5400000">
            <a:off x="5155364" y="2613176"/>
            <a:ext cx="981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5,100</a:t>
            </a:r>
            <a:endParaRPr lang="ko-KR" altLang="en-US" sz="1200" dirty="0"/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1C23FCA-3D69-40DB-BE9E-7DDB30FE3B74}"/>
              </a:ext>
            </a:extLst>
          </p:cNvPr>
          <p:cNvSpPr txBox="1"/>
          <p:nvPr/>
        </p:nvSpPr>
        <p:spPr>
          <a:xfrm>
            <a:off x="2776781" y="7462963"/>
            <a:ext cx="981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6,700</a:t>
            </a:r>
            <a:endParaRPr lang="ko-KR" altLang="en-US" sz="1200" dirty="0"/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5446D26-2606-4D15-A892-160183CE14FA}"/>
              </a:ext>
            </a:extLst>
          </p:cNvPr>
          <p:cNvSpPr txBox="1"/>
          <p:nvPr/>
        </p:nvSpPr>
        <p:spPr>
          <a:xfrm rot="2693499">
            <a:off x="319568" y="5977205"/>
            <a:ext cx="981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2,300</a:t>
            </a:r>
            <a:endParaRPr lang="ko-KR" altLang="en-US" sz="1200" dirty="0"/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041B6C3E-0125-467F-A884-1071CB0A93D8}"/>
              </a:ext>
            </a:extLst>
          </p:cNvPr>
          <p:cNvSpPr txBox="1"/>
          <p:nvPr/>
        </p:nvSpPr>
        <p:spPr>
          <a:xfrm rot="18841267">
            <a:off x="377785" y="4638094"/>
            <a:ext cx="981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2,520</a:t>
            </a:r>
            <a:endParaRPr lang="ko-KR" altLang="en-US" sz="1200" dirty="0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FE31D4C-BD06-4E3F-833D-27EAA10BABBA}"/>
              </a:ext>
            </a:extLst>
          </p:cNvPr>
          <p:cNvSpPr txBox="1"/>
          <p:nvPr/>
        </p:nvSpPr>
        <p:spPr>
          <a:xfrm rot="5400000">
            <a:off x="5155365" y="722891"/>
            <a:ext cx="9812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/>
              <a:t>2,200</a:t>
            </a:r>
            <a:endParaRPr lang="ko-KR" altLang="en-US" sz="1200" dirty="0"/>
          </a:p>
        </p:txBody>
      </p:sp>
      <p:sp>
        <p:nvSpPr>
          <p:cNvPr id="133" name="타원 132">
            <a:extLst>
              <a:ext uri="{FF2B5EF4-FFF2-40B4-BE49-F238E27FC236}">
                <a16:creationId xmlns:a16="http://schemas.microsoft.com/office/drawing/2014/main" id="{350F6737-9422-4E3C-823A-08D7A5781865}"/>
              </a:ext>
            </a:extLst>
          </p:cNvPr>
          <p:cNvSpPr/>
          <p:nvPr/>
        </p:nvSpPr>
        <p:spPr>
          <a:xfrm>
            <a:off x="4940414" y="6524985"/>
            <a:ext cx="1584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1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34" name="타원 133">
            <a:extLst>
              <a:ext uri="{FF2B5EF4-FFF2-40B4-BE49-F238E27FC236}">
                <a16:creationId xmlns:a16="http://schemas.microsoft.com/office/drawing/2014/main" id="{A7364E66-95E8-4A8E-B5E1-E3393C930A16}"/>
              </a:ext>
            </a:extLst>
          </p:cNvPr>
          <p:cNvSpPr/>
          <p:nvPr/>
        </p:nvSpPr>
        <p:spPr>
          <a:xfrm>
            <a:off x="1479100" y="6644560"/>
            <a:ext cx="1584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2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35" name="타원 134">
            <a:extLst>
              <a:ext uri="{FF2B5EF4-FFF2-40B4-BE49-F238E27FC236}">
                <a16:creationId xmlns:a16="http://schemas.microsoft.com/office/drawing/2014/main" id="{70F818ED-341C-436C-84F4-96EE9551367E}"/>
              </a:ext>
            </a:extLst>
          </p:cNvPr>
          <p:cNvSpPr/>
          <p:nvPr/>
        </p:nvSpPr>
        <p:spPr>
          <a:xfrm>
            <a:off x="4762324" y="4928170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3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36" name="타원 135">
            <a:extLst>
              <a:ext uri="{FF2B5EF4-FFF2-40B4-BE49-F238E27FC236}">
                <a16:creationId xmlns:a16="http://schemas.microsoft.com/office/drawing/2014/main" id="{81E24BBE-D056-4F9C-BF67-A4D7EA286209}"/>
              </a:ext>
            </a:extLst>
          </p:cNvPr>
          <p:cNvSpPr/>
          <p:nvPr/>
        </p:nvSpPr>
        <p:spPr>
          <a:xfrm>
            <a:off x="4929125" y="1028922"/>
            <a:ext cx="1584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4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38" name="타원 137">
            <a:extLst>
              <a:ext uri="{FF2B5EF4-FFF2-40B4-BE49-F238E27FC236}">
                <a16:creationId xmlns:a16="http://schemas.microsoft.com/office/drawing/2014/main" id="{4179EB3A-0BBE-471A-8EE9-CF6006F5F520}"/>
              </a:ext>
            </a:extLst>
          </p:cNvPr>
          <p:cNvSpPr/>
          <p:nvPr/>
        </p:nvSpPr>
        <p:spPr>
          <a:xfrm>
            <a:off x="257334" y="8082001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1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0818F502-786F-41AB-9602-231BCDA88BFE}"/>
              </a:ext>
            </a:extLst>
          </p:cNvPr>
          <p:cNvSpPr txBox="1"/>
          <p:nvPr/>
        </p:nvSpPr>
        <p:spPr>
          <a:xfrm>
            <a:off x="389269" y="8028596"/>
            <a:ext cx="2887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이동식 </a:t>
            </a:r>
            <a:r>
              <a:rPr lang="ko-KR" altLang="en-US" sz="1200" dirty="0" err="1"/>
              <a:t>가벽</a:t>
            </a:r>
            <a:r>
              <a:rPr lang="ko-KR" altLang="en-US" sz="1200" dirty="0"/>
              <a:t> </a:t>
            </a:r>
            <a:r>
              <a:rPr lang="en-US" altLang="ko-KR" sz="1200" dirty="0"/>
              <a:t>(W2,020*D520*H2,070)</a:t>
            </a:r>
            <a:endParaRPr lang="ko-KR" altLang="en-US" sz="1200" dirty="0"/>
          </a:p>
        </p:txBody>
      </p:sp>
      <p:sp>
        <p:nvSpPr>
          <p:cNvPr id="143" name="타원 142">
            <a:extLst>
              <a:ext uri="{FF2B5EF4-FFF2-40B4-BE49-F238E27FC236}">
                <a16:creationId xmlns:a16="http://schemas.microsoft.com/office/drawing/2014/main" id="{379B5714-5E20-4058-B85D-70D681F36CE1}"/>
              </a:ext>
            </a:extLst>
          </p:cNvPr>
          <p:cNvSpPr/>
          <p:nvPr/>
        </p:nvSpPr>
        <p:spPr>
          <a:xfrm>
            <a:off x="247684" y="8419600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2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73BAA4E4-80EE-40D9-8DEF-BE5BAFBA2DE5}"/>
              </a:ext>
            </a:extLst>
          </p:cNvPr>
          <p:cNvSpPr txBox="1"/>
          <p:nvPr/>
        </p:nvSpPr>
        <p:spPr>
          <a:xfrm>
            <a:off x="379619" y="8366195"/>
            <a:ext cx="28877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 dirty="0"/>
              <a:t>이동식 </a:t>
            </a:r>
            <a:r>
              <a:rPr lang="ko-KR" altLang="en-US" sz="1200" dirty="0" err="1"/>
              <a:t>가벽</a:t>
            </a:r>
            <a:r>
              <a:rPr lang="ko-KR" altLang="en-US" sz="1200" dirty="0"/>
              <a:t> </a:t>
            </a:r>
            <a:r>
              <a:rPr lang="en-US" altLang="ko-KR" sz="1200" dirty="0"/>
              <a:t>(W1,560*D520*H2,070)</a:t>
            </a:r>
            <a:endParaRPr lang="ko-KR" altLang="en-US" sz="1200" dirty="0"/>
          </a:p>
        </p:txBody>
      </p:sp>
      <p:sp>
        <p:nvSpPr>
          <p:cNvPr id="145" name="타원 144">
            <a:extLst>
              <a:ext uri="{FF2B5EF4-FFF2-40B4-BE49-F238E27FC236}">
                <a16:creationId xmlns:a16="http://schemas.microsoft.com/office/drawing/2014/main" id="{5686240B-4A6A-48EA-8D6A-3DF15F15F0DC}"/>
              </a:ext>
            </a:extLst>
          </p:cNvPr>
          <p:cNvSpPr/>
          <p:nvPr/>
        </p:nvSpPr>
        <p:spPr>
          <a:xfrm>
            <a:off x="3400697" y="8107546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3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0851CCD8-4F89-4361-B48C-EBDB1882F84A}"/>
              </a:ext>
            </a:extLst>
          </p:cNvPr>
          <p:cNvSpPr txBox="1"/>
          <p:nvPr/>
        </p:nvSpPr>
        <p:spPr>
          <a:xfrm>
            <a:off x="3508909" y="7997696"/>
            <a:ext cx="3631611" cy="586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ko-KR" altLang="en-US" sz="1200" dirty="0"/>
              <a:t>입구 아크릴벽 </a:t>
            </a:r>
            <a:r>
              <a:rPr lang="en-US" altLang="ko-KR" sz="1200" dirty="0"/>
              <a:t>(W1,500*H2,000)</a:t>
            </a:r>
          </a:p>
          <a:p>
            <a:pPr>
              <a:lnSpc>
                <a:spcPts val="2000"/>
              </a:lnSpc>
            </a:pPr>
            <a:r>
              <a:rPr lang="en-US" altLang="ko-KR" sz="1200" dirty="0"/>
              <a:t>-&gt; </a:t>
            </a:r>
            <a:r>
              <a:rPr lang="ko-KR" altLang="en-US" sz="1200" dirty="0"/>
              <a:t>전시회 소개 </a:t>
            </a:r>
            <a:r>
              <a:rPr lang="ko-KR" altLang="en-US" sz="1200" dirty="0" err="1"/>
              <a:t>레터링</a:t>
            </a:r>
            <a:r>
              <a:rPr lang="ko-KR" altLang="en-US" sz="1200" dirty="0"/>
              <a:t> 시트지 등 부착가능</a:t>
            </a:r>
          </a:p>
        </p:txBody>
      </p:sp>
      <p:sp>
        <p:nvSpPr>
          <p:cNvPr id="147" name="타원 146">
            <a:extLst>
              <a:ext uri="{FF2B5EF4-FFF2-40B4-BE49-F238E27FC236}">
                <a16:creationId xmlns:a16="http://schemas.microsoft.com/office/drawing/2014/main" id="{74488022-07A0-4B66-A345-0666F9ECEE56}"/>
              </a:ext>
            </a:extLst>
          </p:cNvPr>
          <p:cNvSpPr/>
          <p:nvPr/>
        </p:nvSpPr>
        <p:spPr>
          <a:xfrm>
            <a:off x="247684" y="8756731"/>
            <a:ext cx="144000" cy="144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ko-KR" sz="1200" dirty="0">
                <a:solidFill>
                  <a:schemeClr val="bg1"/>
                </a:solidFill>
              </a:rPr>
              <a:t>4</a:t>
            </a:r>
            <a:endParaRPr lang="ko-KR" altLang="en-US" sz="1200" dirty="0">
              <a:solidFill>
                <a:schemeClr val="bg1"/>
              </a:solidFill>
            </a:endParaRP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EC097FBC-F506-4166-BD55-8DE1597AF8EB}"/>
              </a:ext>
            </a:extLst>
          </p:cNvPr>
          <p:cNvSpPr txBox="1"/>
          <p:nvPr/>
        </p:nvSpPr>
        <p:spPr>
          <a:xfrm>
            <a:off x="379618" y="8703326"/>
            <a:ext cx="38494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200"/>
              <a:t>삼각 코너 영역으로 </a:t>
            </a:r>
            <a:r>
              <a:rPr lang="ko-KR" altLang="en-US" sz="1200" dirty="0"/>
              <a:t>작품 설치 어려울 수 있음</a:t>
            </a: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E6F9CE45-F35B-4499-969A-66A92BEAA6FD}"/>
              </a:ext>
            </a:extLst>
          </p:cNvPr>
          <p:cNvSpPr txBox="1"/>
          <p:nvPr/>
        </p:nvSpPr>
        <p:spPr>
          <a:xfrm>
            <a:off x="207719" y="1259444"/>
            <a:ext cx="2887796" cy="616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ko-KR" sz="1200" dirty="0"/>
              <a:t>* </a:t>
            </a:r>
            <a:r>
              <a:rPr lang="ko-KR" altLang="en-US" sz="1200" dirty="0"/>
              <a:t>오픈 천정 구조</a:t>
            </a:r>
            <a:endParaRPr lang="en-US" altLang="ko-KR" sz="1200" dirty="0"/>
          </a:p>
          <a:p>
            <a:pPr>
              <a:lnSpc>
                <a:spcPct val="150000"/>
              </a:lnSpc>
            </a:pPr>
            <a:r>
              <a:rPr lang="en-US" altLang="ko-KR" sz="1200" dirty="0"/>
              <a:t>* </a:t>
            </a:r>
            <a:r>
              <a:rPr lang="ko-KR" altLang="en-US" sz="1200" dirty="0"/>
              <a:t>작품 설치 벽면 높이 </a:t>
            </a:r>
            <a:r>
              <a:rPr lang="en-US" altLang="ko-KR" sz="1200" dirty="0"/>
              <a:t>2,870 </a:t>
            </a:r>
            <a:r>
              <a:rPr lang="ko-KR" altLang="en-US" sz="1200" dirty="0"/>
              <a:t>내외</a:t>
            </a:r>
          </a:p>
        </p:txBody>
      </p:sp>
    </p:spTree>
    <p:extLst>
      <p:ext uri="{BB962C8B-B14F-4D97-AF65-F5344CB8AC3E}">
        <p14:creationId xmlns:p14="http://schemas.microsoft.com/office/powerpoint/2010/main" val="127140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93</Words>
  <Application>Microsoft Office PowerPoint</Application>
  <PresentationFormat>화면 슬라이드 쇼(4:3)</PresentationFormat>
  <Paragraphs>36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6" baseType="lpstr">
      <vt:lpstr>맑은 고딕</vt:lpstr>
      <vt:lpstr>Arial</vt:lpstr>
      <vt:lpstr>Calibri</vt:lpstr>
      <vt:lpstr>Calibri Light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최 동민</dc:creator>
  <cp:lastModifiedBy>최 동민</cp:lastModifiedBy>
  <cp:revision>13</cp:revision>
  <cp:lastPrinted>2022-12-30T05:32:14Z</cp:lastPrinted>
  <dcterms:created xsi:type="dcterms:W3CDTF">2022-12-30T03:44:37Z</dcterms:created>
  <dcterms:modified xsi:type="dcterms:W3CDTF">2022-12-30T05:36:04Z</dcterms:modified>
</cp:coreProperties>
</file>