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5" r:id="rId5"/>
    <p:sldId id="260" r:id="rId6"/>
    <p:sldId id="261" r:id="rId7"/>
    <p:sldId id="266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3000" t="-15000" r="-30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187624" y="980728"/>
            <a:ext cx="7056784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619672" y="1052736"/>
            <a:ext cx="63367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600" b="1" dirty="0" smtClean="0"/>
              <a:t>2016 Art Nova 100 Application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Introduction</a:t>
            </a:r>
            <a:r>
              <a:rPr lang="zh-CN" altLang="en-US" sz="1600" dirty="0" smtClean="0"/>
              <a:t>（</a:t>
            </a:r>
            <a:r>
              <a:rPr lang="en-US" altLang="zh-CN" sz="1600" dirty="0" smtClean="0"/>
              <a:t>please delete this page when you are submitting this PPT</a:t>
            </a:r>
            <a:r>
              <a:rPr lang="zh-CN" altLang="en-US" sz="1600" dirty="0" smtClean="0"/>
              <a:t>）：</a:t>
            </a:r>
            <a:endParaRPr lang="en-US" altLang="zh-CN" sz="1600" dirty="0" smtClean="0"/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1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Title of PPT File: </a:t>
            </a:r>
            <a:r>
              <a:rPr lang="en-US" altLang="zh-CN" sz="1600" b="1" dirty="0" smtClean="0"/>
              <a:t>Artist</a:t>
            </a:r>
            <a:r>
              <a:rPr lang="en-US" altLang="zh-CN" sz="1600" dirty="0" smtClean="0"/>
              <a:t> </a:t>
            </a:r>
            <a:r>
              <a:rPr lang="en-US" altLang="zh-CN" sz="1600" b="1" dirty="0" smtClean="0"/>
              <a:t>Full Name + Art Nova 100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Application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2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Fill in all artist and artwork details in </a:t>
            </a:r>
            <a:r>
              <a:rPr lang="en-US" altLang="zh-CN" sz="1600" dirty="0" smtClean="0"/>
              <a:t>English in </a:t>
            </a:r>
            <a:r>
              <a:rPr lang="en-US" altLang="zh-CN" sz="1600" dirty="0" smtClean="0"/>
              <a:t>the designated box in each page.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3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Do NOT delete the black text in the format, but the red text can be deleted or covered by according images.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4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Add more pages for the artworks if needed, but do NOT change the designed format of the application.</a:t>
            </a:r>
          </a:p>
          <a:p>
            <a:pPr>
              <a:lnSpc>
                <a:spcPct val="200000"/>
              </a:lnSpc>
            </a:pPr>
            <a:r>
              <a:rPr lang="en-US" altLang="zh-CN" sz="1600" dirty="0" smtClean="0"/>
              <a:t>5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This application format is ONLY used for 2016 Art Nova 100 Application.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圆角矩形 6"/>
          <p:cNvSpPr/>
          <p:nvPr/>
        </p:nvSpPr>
        <p:spPr>
          <a:xfrm>
            <a:off x="2987824" y="980728"/>
            <a:ext cx="3240360" cy="3312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419872" y="2276872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Artist</a:t>
            </a:r>
          </a:p>
          <a:p>
            <a:pPr algn="ctr"/>
            <a:r>
              <a:rPr lang="en-US" altLang="zh-CN" sz="4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Portrait</a:t>
            </a:r>
            <a:endParaRPr lang="zh-CN" altLang="en-US" sz="4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843808" y="4941168"/>
            <a:ext cx="36004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059832" y="5013176"/>
            <a:ext cx="31683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Artist Full Name + Nationality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395536" y="1268760"/>
            <a:ext cx="3240360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67544" y="1340768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 smtClean="0"/>
              <a:t>Full </a:t>
            </a:r>
            <a:r>
              <a:rPr lang="en-US" altLang="zh-CN" sz="1400" dirty="0" smtClean="0"/>
              <a:t>Name</a:t>
            </a:r>
            <a:r>
              <a:rPr lang="en-US" altLang="zh-CN" sz="1400" dirty="0" smtClean="0"/>
              <a:t>: </a:t>
            </a:r>
            <a:r>
              <a:rPr lang="en-US" altLang="zh-CN" sz="1400" dirty="0" smtClean="0">
                <a:solidFill>
                  <a:srgbClr val="FF0000"/>
                </a:solidFill>
              </a:rPr>
              <a:t>Chinese (English)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zh-CN" sz="1400" dirty="0" smtClean="0"/>
              <a:t>Birth Date:</a:t>
            </a:r>
          </a:p>
          <a:p>
            <a:pPr>
              <a:lnSpc>
                <a:spcPct val="200000"/>
              </a:lnSpc>
            </a:pPr>
            <a:r>
              <a:rPr lang="en-US" altLang="zh-CN" sz="1400" dirty="0" smtClean="0"/>
              <a:t>Nationality:</a:t>
            </a:r>
          </a:p>
          <a:p>
            <a:pPr>
              <a:lnSpc>
                <a:spcPct val="200000"/>
              </a:lnSpc>
            </a:pPr>
            <a:r>
              <a:rPr lang="en-US" altLang="zh-CN" sz="1400" dirty="0" smtClean="0"/>
              <a:t>Current Residence(City):</a:t>
            </a:r>
          </a:p>
          <a:p>
            <a:pPr>
              <a:lnSpc>
                <a:spcPct val="200000"/>
              </a:lnSpc>
            </a:pPr>
            <a:r>
              <a:rPr lang="en-US" altLang="zh-CN" sz="1400" dirty="0" smtClean="0"/>
              <a:t>Graduated School, Year, Major</a:t>
            </a:r>
            <a:r>
              <a:rPr lang="zh-CN" altLang="en-US" sz="1400" dirty="0" smtClean="0"/>
              <a:t>：</a:t>
            </a:r>
            <a:endParaRPr lang="en-US" altLang="zh-CN" sz="1400" dirty="0" smtClean="0"/>
          </a:p>
          <a:p>
            <a:pPr>
              <a:lnSpc>
                <a:spcPct val="200000"/>
              </a:lnSpc>
            </a:pP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4139952" y="764704"/>
            <a:ext cx="468052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355976" y="1052736"/>
            <a:ext cx="30243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Solo Exhibition</a:t>
            </a:r>
            <a:r>
              <a:rPr lang="en-US" altLang="zh-CN" sz="1400" dirty="0" smtClean="0"/>
              <a:t>: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Year-Exhibition Title-Space-City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Most Recent 10 Exhibitions for each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Group Exhibition:</a:t>
            </a:r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Award: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2555776" y="4293096"/>
            <a:ext cx="108012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English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714348" y="1214422"/>
            <a:ext cx="7704856" cy="4968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99592" y="1340768"/>
            <a:ext cx="74586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Art Critic (w/ name of curator or art critic):</a:t>
            </a: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Artist Statement:</a:t>
            </a: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80312" y="6237312"/>
            <a:ext cx="108012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English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115616" y="764704"/>
            <a:ext cx="6984776" cy="4104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15616" y="5229200"/>
            <a:ext cx="705678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5616" y="52292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Title-Size-</a:t>
            </a:r>
            <a:r>
              <a:rPr lang="zh-CN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Media-Year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Introduction</a:t>
            </a:r>
            <a:r>
              <a:rPr lang="zh-CN" altLang="en-US" sz="1200" dirty="0" smtClean="0"/>
              <a:t>：</a:t>
            </a:r>
            <a:endParaRPr lang="en-US" altLang="zh-CN" sz="1200" dirty="0" smtClean="0"/>
          </a:p>
          <a:p>
            <a:r>
              <a:rPr lang="zh-CN" altLang="en-US" sz="1200" dirty="0" smtClean="0"/>
              <a:t>（</a:t>
            </a:r>
            <a:r>
              <a:rPr lang="en-US" altLang="zh-CN" sz="1200" dirty="0" smtClean="0"/>
              <a:t>English</a:t>
            </a:r>
            <a:r>
              <a:rPr lang="zh-CN" altLang="en-US" sz="1200" dirty="0" smtClean="0"/>
              <a:t>）</a:t>
            </a:r>
            <a:endParaRPr lang="zh-CN" alt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780920" y="2204864"/>
            <a:ext cx="3582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Horizantal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two-dimensional artwork image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(Size bigger than 2MB)</a:t>
            </a:r>
          </a:p>
          <a:p>
            <a:pPr algn="ctr"/>
            <a:endParaRPr lang="en-US" altLang="zh-CN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en-US" altLang="zh-CN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Please submit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at least 10 artworks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！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4139952" y="692696"/>
            <a:ext cx="4608512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04048" y="314096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Vertical two-dimensional artwork image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(Size bigger than 2MB)</a:t>
            </a:r>
          </a:p>
        </p:txBody>
      </p:sp>
      <p:sp>
        <p:nvSpPr>
          <p:cNvPr id="10" name="矩形 9"/>
          <p:cNvSpPr/>
          <p:nvPr/>
        </p:nvSpPr>
        <p:spPr>
          <a:xfrm>
            <a:off x="755576" y="1412776"/>
            <a:ext cx="259228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Title-Size-</a:t>
            </a:r>
            <a:r>
              <a:rPr lang="zh-CN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Media-Year</a:t>
            </a:r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Introduction</a:t>
            </a:r>
            <a:r>
              <a:rPr lang="zh-CN" altLang="en-US" sz="1200" dirty="0" smtClean="0"/>
              <a:t>：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zh-CN" altLang="en-US" sz="1200" dirty="0" smtClean="0"/>
              <a:t>（</a:t>
            </a:r>
            <a:r>
              <a:rPr lang="en-US" altLang="zh-CN" sz="1200" dirty="0" smtClean="0"/>
              <a:t>English</a:t>
            </a:r>
            <a:r>
              <a:rPr lang="zh-CN" altLang="en-US" sz="1200" dirty="0" smtClean="0"/>
              <a:t>）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4788024" y="620688"/>
            <a:ext cx="3888432" cy="4320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15616" y="5229200"/>
            <a:ext cx="756084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5616" y="5301208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Title-Size-</a:t>
            </a:r>
            <a:r>
              <a:rPr lang="zh-CN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Media-Year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Introduction</a:t>
            </a:r>
            <a:r>
              <a:rPr lang="zh-CN" altLang="en-US" sz="1200" dirty="0" smtClean="0"/>
              <a:t>：</a:t>
            </a:r>
            <a:endParaRPr lang="en-US" altLang="zh-CN" sz="1200" dirty="0" smtClean="0"/>
          </a:p>
          <a:p>
            <a:r>
              <a:rPr lang="zh-CN" altLang="en-US" sz="1200" dirty="0" smtClean="0"/>
              <a:t>（</a:t>
            </a:r>
            <a:r>
              <a:rPr lang="en-US" altLang="zh-CN" sz="1200" dirty="0" smtClean="0"/>
              <a:t>English</a:t>
            </a:r>
            <a:r>
              <a:rPr lang="zh-CN" altLang="en-US" sz="1200" dirty="0" smtClean="0"/>
              <a:t>）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227687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Three-dimensional artwork image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(Size bigger than 2MB)</a:t>
            </a:r>
          </a:p>
        </p:txBody>
      </p:sp>
      <p:sp>
        <p:nvSpPr>
          <p:cNvPr id="11" name="矩形 10"/>
          <p:cNvSpPr/>
          <p:nvPr/>
        </p:nvSpPr>
        <p:spPr>
          <a:xfrm>
            <a:off x="1115616" y="764704"/>
            <a:ext cx="3384376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15616" y="3068960"/>
            <a:ext cx="3384376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881960" y="157161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Detail image if needed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1960" y="365699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Detail image if needed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 bwMode="auto">
          <a:xfrm>
            <a:off x="0" y="491196"/>
            <a:ext cx="9144000" cy="190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043755" y="231978"/>
            <a:ext cx="1571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ART</a:t>
            </a:r>
            <a:r>
              <a:rPr lang="en-US" altLang="zh-CN" sz="1050" b="1" kern="800" spc="12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050" b="1" kern="1000" spc="120" dirty="0" smtClean="0">
                <a:solidFill>
                  <a:schemeClr val="bg1">
                    <a:lumMod val="75000"/>
                  </a:schemeClr>
                </a:solidFill>
              </a:rPr>
              <a:t>NOVA 100</a:t>
            </a:r>
            <a:endParaRPr lang="zh-CN" altLang="en-US" sz="1050" b="1" kern="1000" spc="12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1" descr="C:\Users\artnova100-1\AppData\Roaming\Tencent\Users\286435693\QQ\WinTemp\RichOle\9Q00C0MRTUBUDATU%ORE88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15" y="231978"/>
            <a:ext cx="512674" cy="66736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259632" y="692696"/>
            <a:ext cx="6768752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15616" y="4725144"/>
            <a:ext cx="7056784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5616" y="4869160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Title-Size-</a:t>
            </a:r>
            <a:r>
              <a:rPr lang="zh-CN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Media-Year</a:t>
            </a:r>
          </a:p>
          <a:p>
            <a:r>
              <a:rPr lang="en-US" altLang="zh-CN" sz="1200" dirty="0" smtClean="0"/>
              <a:t>Links</a:t>
            </a:r>
            <a:r>
              <a:rPr lang="zh-CN" altLang="en-US" sz="1200" dirty="0" smtClean="0"/>
              <a:t>：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Introduction</a:t>
            </a:r>
            <a:r>
              <a:rPr lang="zh-CN" altLang="en-US" sz="1200" dirty="0" smtClean="0"/>
              <a:t>：</a:t>
            </a:r>
            <a:endParaRPr lang="en-US" altLang="zh-CN" sz="1200" dirty="0" smtClean="0"/>
          </a:p>
          <a:p>
            <a:r>
              <a:rPr lang="zh-CN" altLang="en-US" sz="1200" dirty="0" smtClean="0"/>
              <a:t>（</a:t>
            </a:r>
            <a:r>
              <a:rPr lang="en-US" altLang="zh-CN" sz="1200" dirty="0" smtClean="0"/>
              <a:t>English</a:t>
            </a:r>
            <a:r>
              <a:rPr lang="zh-CN" altLang="en-US" sz="1200" dirty="0" smtClean="0"/>
              <a:t>）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6705" y="2348880"/>
            <a:ext cx="251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Video artwork 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277</Words>
  <Application>Microsoft Office PowerPoint</Application>
  <PresentationFormat>全屏显示(4:3)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artnova100-1</dc:creator>
  <cp:lastModifiedBy>微软用户</cp:lastModifiedBy>
  <cp:revision>20</cp:revision>
  <dcterms:created xsi:type="dcterms:W3CDTF">2016-03-03T05:24:21Z</dcterms:created>
  <dcterms:modified xsi:type="dcterms:W3CDTF">2016-04-07T03:35:51Z</dcterms:modified>
</cp:coreProperties>
</file>