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58" r:id="rId4"/>
    <p:sldId id="265" r:id="rId5"/>
    <p:sldId id="260" r:id="rId6"/>
    <p:sldId id="261" r:id="rId7"/>
    <p:sldId id="266" r:id="rId8"/>
    <p:sldId id="263" r:id="rId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93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2016/4/7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2016/4/7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2016/4/7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2016/4/7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2016/4/7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2016/4/7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2016/4/7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2016/4/7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2016/4/7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2016/4/7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2016/4/7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23000" t="-15000" r="-30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2016/4/7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3"/>
          <p:cNvCxnSpPr/>
          <p:nvPr/>
        </p:nvCxnSpPr>
        <p:spPr bwMode="auto">
          <a:xfrm>
            <a:off x="0" y="491196"/>
            <a:ext cx="9144000" cy="1906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" name="TextBox 4"/>
          <p:cNvSpPr txBox="1"/>
          <p:nvPr/>
        </p:nvSpPr>
        <p:spPr>
          <a:xfrm>
            <a:off x="1043755" y="231978"/>
            <a:ext cx="157163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50" b="1" kern="1000" spc="120" dirty="0" smtClean="0">
                <a:solidFill>
                  <a:schemeClr val="bg1">
                    <a:lumMod val="75000"/>
                  </a:schemeClr>
                </a:solidFill>
              </a:rPr>
              <a:t>ART</a:t>
            </a:r>
            <a:r>
              <a:rPr lang="en-US" altLang="zh-CN" sz="1050" b="1" kern="800" spc="12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altLang="zh-CN" sz="1050" b="1" kern="1000" spc="120" dirty="0" smtClean="0">
                <a:solidFill>
                  <a:schemeClr val="bg1">
                    <a:lumMod val="75000"/>
                  </a:schemeClr>
                </a:solidFill>
              </a:rPr>
              <a:t>NOVA 100</a:t>
            </a:r>
            <a:endParaRPr lang="zh-CN" altLang="en-US" sz="1050" b="1" kern="1000" spc="120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6" name="Picture 1" descr="C:\Users\artnova100-1\AppData\Roaming\Tencent\Users\286435693\QQ\WinTemp\RichOle\9Q00C0MRTUBUDATU%ORE886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715" y="231978"/>
            <a:ext cx="512674" cy="667363"/>
          </a:xfrm>
          <a:prstGeom prst="rect">
            <a:avLst/>
          </a:prstGeom>
          <a:noFill/>
        </p:spPr>
      </p:pic>
      <p:sp>
        <p:nvSpPr>
          <p:cNvPr id="7" name="矩形 6"/>
          <p:cNvSpPr/>
          <p:nvPr/>
        </p:nvSpPr>
        <p:spPr>
          <a:xfrm>
            <a:off x="1187624" y="980728"/>
            <a:ext cx="7056784" cy="518457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TextBox 7"/>
          <p:cNvSpPr txBox="1"/>
          <p:nvPr/>
        </p:nvSpPr>
        <p:spPr>
          <a:xfrm>
            <a:off x="1619672" y="1052736"/>
            <a:ext cx="633670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altLang="zh-CN" sz="1600" b="1" dirty="0" smtClean="0"/>
              <a:t>2016 Art Nova 100 Application</a:t>
            </a:r>
          </a:p>
          <a:p>
            <a:pPr>
              <a:lnSpc>
                <a:spcPct val="200000"/>
              </a:lnSpc>
            </a:pPr>
            <a:r>
              <a:rPr lang="en-US" altLang="zh-CN" sz="1600" dirty="0" smtClean="0"/>
              <a:t>Introduction</a:t>
            </a:r>
            <a:r>
              <a:rPr lang="zh-CN" altLang="en-US" sz="1600" dirty="0" smtClean="0"/>
              <a:t>（</a:t>
            </a:r>
            <a:r>
              <a:rPr lang="en-US" altLang="zh-CN" sz="1600" dirty="0" smtClean="0"/>
              <a:t>please delete this page when you are submitting this PPT</a:t>
            </a:r>
            <a:r>
              <a:rPr lang="zh-CN" altLang="en-US" sz="1600" dirty="0" smtClean="0"/>
              <a:t>）：</a:t>
            </a:r>
            <a:endParaRPr lang="en-US" altLang="zh-CN" sz="1600" dirty="0" smtClean="0"/>
          </a:p>
          <a:p>
            <a:pPr>
              <a:lnSpc>
                <a:spcPct val="200000"/>
              </a:lnSpc>
            </a:pPr>
            <a:r>
              <a:rPr lang="en-US" altLang="zh-CN" sz="1600" dirty="0" smtClean="0"/>
              <a:t>1</a:t>
            </a:r>
            <a:r>
              <a:rPr lang="zh-CN" altLang="en-US" sz="1600" dirty="0" smtClean="0"/>
              <a:t>、</a:t>
            </a:r>
            <a:r>
              <a:rPr lang="en-US" altLang="zh-CN" sz="1600" dirty="0" smtClean="0"/>
              <a:t>Title of PPT File: </a:t>
            </a:r>
            <a:r>
              <a:rPr lang="en-US" altLang="zh-CN" sz="1600" b="1" dirty="0" smtClean="0"/>
              <a:t>Artist</a:t>
            </a:r>
            <a:r>
              <a:rPr lang="en-US" altLang="zh-CN" sz="1600" dirty="0" smtClean="0"/>
              <a:t> </a:t>
            </a:r>
            <a:r>
              <a:rPr lang="en-US" altLang="zh-CN" sz="1600" b="1" dirty="0" smtClean="0"/>
              <a:t>Full Name + Art Nova 100</a:t>
            </a:r>
            <a:r>
              <a:rPr lang="zh-CN" altLang="en-US" sz="1600" b="1" dirty="0" smtClean="0"/>
              <a:t> </a:t>
            </a:r>
            <a:r>
              <a:rPr lang="en-US" altLang="zh-CN" sz="1600" b="1" dirty="0" smtClean="0"/>
              <a:t>Application</a:t>
            </a:r>
          </a:p>
          <a:p>
            <a:pPr>
              <a:lnSpc>
                <a:spcPct val="200000"/>
              </a:lnSpc>
            </a:pPr>
            <a:r>
              <a:rPr lang="en-US" altLang="zh-CN" sz="1600" dirty="0" smtClean="0"/>
              <a:t>2</a:t>
            </a:r>
            <a:r>
              <a:rPr lang="zh-CN" altLang="en-US" sz="1600" dirty="0" smtClean="0"/>
              <a:t>、</a:t>
            </a:r>
            <a:r>
              <a:rPr lang="en-US" altLang="zh-CN" sz="1600" dirty="0" smtClean="0"/>
              <a:t>Fill in all artist and artwork details in </a:t>
            </a:r>
            <a:r>
              <a:rPr lang="en-US" altLang="zh-CN" sz="1600" dirty="0" smtClean="0"/>
              <a:t>English in </a:t>
            </a:r>
            <a:r>
              <a:rPr lang="en-US" altLang="zh-CN" sz="1600" dirty="0" smtClean="0"/>
              <a:t>the designated box in each page.</a:t>
            </a:r>
          </a:p>
          <a:p>
            <a:pPr>
              <a:lnSpc>
                <a:spcPct val="200000"/>
              </a:lnSpc>
            </a:pPr>
            <a:r>
              <a:rPr lang="en-US" altLang="zh-CN" sz="1600" dirty="0" smtClean="0"/>
              <a:t>3</a:t>
            </a:r>
            <a:r>
              <a:rPr lang="zh-CN" altLang="en-US" sz="1600" dirty="0" smtClean="0"/>
              <a:t>、</a:t>
            </a:r>
            <a:r>
              <a:rPr lang="en-US" altLang="zh-CN" sz="1600" dirty="0" smtClean="0"/>
              <a:t>Do NOT delete the black text in the format, but the red text can be deleted or covered by according images.</a:t>
            </a:r>
          </a:p>
          <a:p>
            <a:pPr>
              <a:lnSpc>
                <a:spcPct val="200000"/>
              </a:lnSpc>
            </a:pPr>
            <a:r>
              <a:rPr lang="en-US" altLang="zh-CN" sz="1600" dirty="0" smtClean="0"/>
              <a:t>4</a:t>
            </a:r>
            <a:r>
              <a:rPr lang="zh-CN" altLang="en-US" sz="1600" dirty="0" smtClean="0"/>
              <a:t>、</a:t>
            </a:r>
            <a:r>
              <a:rPr lang="en-US" altLang="zh-CN" sz="1600" dirty="0" smtClean="0"/>
              <a:t>Add more pages for the artworks if needed, but do NOT change the designed format of the application.</a:t>
            </a:r>
          </a:p>
          <a:p>
            <a:pPr>
              <a:lnSpc>
                <a:spcPct val="200000"/>
              </a:lnSpc>
            </a:pPr>
            <a:r>
              <a:rPr lang="en-US" altLang="zh-CN" sz="1600" dirty="0" smtClean="0"/>
              <a:t>5</a:t>
            </a:r>
            <a:r>
              <a:rPr lang="zh-CN" altLang="en-US" sz="1600" dirty="0" smtClean="0"/>
              <a:t>、</a:t>
            </a:r>
            <a:r>
              <a:rPr lang="en-US" altLang="zh-CN" sz="1600" dirty="0" smtClean="0"/>
              <a:t>This application format is ONLY used for 2016 Art Nova 100 Application.</a:t>
            </a:r>
            <a:endParaRPr lang="zh-CN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3"/>
          <p:cNvCxnSpPr/>
          <p:nvPr/>
        </p:nvCxnSpPr>
        <p:spPr bwMode="auto">
          <a:xfrm>
            <a:off x="0" y="491196"/>
            <a:ext cx="9144000" cy="1906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" name="TextBox 4"/>
          <p:cNvSpPr txBox="1"/>
          <p:nvPr/>
        </p:nvSpPr>
        <p:spPr>
          <a:xfrm>
            <a:off x="1043755" y="231978"/>
            <a:ext cx="157163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50" b="1" kern="1000" spc="120" dirty="0" smtClean="0">
                <a:solidFill>
                  <a:schemeClr val="bg1">
                    <a:lumMod val="75000"/>
                  </a:schemeClr>
                </a:solidFill>
              </a:rPr>
              <a:t>ART</a:t>
            </a:r>
            <a:r>
              <a:rPr lang="en-US" altLang="zh-CN" sz="1050" b="1" kern="800" spc="12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altLang="zh-CN" sz="1050" b="1" kern="1000" spc="120" dirty="0" smtClean="0">
                <a:solidFill>
                  <a:schemeClr val="bg1">
                    <a:lumMod val="75000"/>
                  </a:schemeClr>
                </a:solidFill>
              </a:rPr>
              <a:t>NOVA 100</a:t>
            </a:r>
            <a:endParaRPr lang="zh-CN" altLang="en-US" sz="1050" b="1" kern="1000" spc="120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6" name="Picture 1" descr="C:\Users\artnova100-1\AppData\Roaming\Tencent\Users\286435693\QQ\WinTemp\RichOle\9Q00C0MRTUBUDATU%ORE886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715" y="231978"/>
            <a:ext cx="512674" cy="667363"/>
          </a:xfrm>
          <a:prstGeom prst="rect">
            <a:avLst/>
          </a:prstGeom>
          <a:noFill/>
        </p:spPr>
      </p:pic>
      <p:sp>
        <p:nvSpPr>
          <p:cNvPr id="7" name="圆角矩形 6"/>
          <p:cNvSpPr/>
          <p:nvPr/>
        </p:nvSpPr>
        <p:spPr>
          <a:xfrm>
            <a:off x="2987824" y="980728"/>
            <a:ext cx="3240360" cy="3312368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TextBox 7"/>
          <p:cNvSpPr txBox="1"/>
          <p:nvPr/>
        </p:nvSpPr>
        <p:spPr>
          <a:xfrm>
            <a:off x="3419872" y="2276872"/>
            <a:ext cx="23762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Artist</a:t>
            </a:r>
          </a:p>
          <a:p>
            <a:pPr algn="ctr"/>
            <a:r>
              <a:rPr lang="en-US" altLang="zh-CN" sz="40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Portrait</a:t>
            </a:r>
            <a:endParaRPr lang="zh-CN" altLang="en-US" sz="4000" dirty="0">
              <a:solidFill>
                <a:srgbClr val="FF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0" name="圆角矩形 9"/>
          <p:cNvSpPr/>
          <p:nvPr/>
        </p:nvSpPr>
        <p:spPr>
          <a:xfrm>
            <a:off x="2843808" y="4941168"/>
            <a:ext cx="3600400" cy="504056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TextBox 8"/>
          <p:cNvSpPr txBox="1"/>
          <p:nvPr/>
        </p:nvSpPr>
        <p:spPr>
          <a:xfrm>
            <a:off x="3059832" y="5013176"/>
            <a:ext cx="3168352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>
                <a:solidFill>
                  <a:srgbClr val="FF0000"/>
                </a:solidFill>
              </a:rPr>
              <a:t>Artist Full Name + Nationality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3"/>
          <p:cNvCxnSpPr/>
          <p:nvPr/>
        </p:nvCxnSpPr>
        <p:spPr bwMode="auto">
          <a:xfrm>
            <a:off x="0" y="491196"/>
            <a:ext cx="9144000" cy="1906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" name="TextBox 4"/>
          <p:cNvSpPr txBox="1"/>
          <p:nvPr/>
        </p:nvSpPr>
        <p:spPr>
          <a:xfrm>
            <a:off x="1043755" y="231978"/>
            <a:ext cx="157163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50" b="1" kern="1000" spc="120" dirty="0" smtClean="0">
                <a:solidFill>
                  <a:schemeClr val="bg1">
                    <a:lumMod val="75000"/>
                  </a:schemeClr>
                </a:solidFill>
              </a:rPr>
              <a:t>ART</a:t>
            </a:r>
            <a:r>
              <a:rPr lang="en-US" altLang="zh-CN" sz="1050" b="1" kern="800" spc="12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altLang="zh-CN" sz="1050" b="1" kern="1000" spc="120" dirty="0" smtClean="0">
                <a:solidFill>
                  <a:schemeClr val="bg1">
                    <a:lumMod val="75000"/>
                  </a:schemeClr>
                </a:solidFill>
              </a:rPr>
              <a:t>NOVA 100</a:t>
            </a:r>
            <a:endParaRPr lang="zh-CN" altLang="en-US" sz="1050" b="1" kern="1000" spc="120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6" name="Picture 1" descr="C:\Users\artnova100-1\AppData\Roaming\Tencent\Users\286435693\QQ\WinTemp\RichOle\9Q00C0MRTUBUDATU%ORE886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715" y="231978"/>
            <a:ext cx="512674" cy="667363"/>
          </a:xfrm>
          <a:prstGeom prst="rect">
            <a:avLst/>
          </a:prstGeom>
          <a:noFill/>
        </p:spPr>
      </p:pic>
      <p:sp>
        <p:nvSpPr>
          <p:cNvPr id="7" name="矩形 6"/>
          <p:cNvSpPr/>
          <p:nvPr/>
        </p:nvSpPr>
        <p:spPr>
          <a:xfrm>
            <a:off x="395536" y="1268760"/>
            <a:ext cx="3240360" cy="28083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TextBox 7"/>
          <p:cNvSpPr txBox="1"/>
          <p:nvPr/>
        </p:nvSpPr>
        <p:spPr>
          <a:xfrm>
            <a:off x="467544" y="1340768"/>
            <a:ext cx="280831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1400" dirty="0" smtClean="0"/>
              <a:t>Full </a:t>
            </a:r>
            <a:r>
              <a:rPr lang="en-US" altLang="zh-CN" sz="1400" dirty="0" smtClean="0"/>
              <a:t>Name</a:t>
            </a:r>
            <a:r>
              <a:rPr lang="en-US" altLang="zh-CN" sz="1400" dirty="0" smtClean="0"/>
              <a:t>: </a:t>
            </a:r>
            <a:r>
              <a:rPr lang="en-US" altLang="zh-CN" sz="1400" dirty="0" smtClean="0">
                <a:solidFill>
                  <a:srgbClr val="FF0000"/>
                </a:solidFill>
              </a:rPr>
              <a:t>Chinese (English)</a:t>
            </a:r>
            <a:endParaRPr lang="en-US" altLang="zh-CN" sz="1400" dirty="0" smtClean="0">
              <a:solidFill>
                <a:srgbClr val="FF0000"/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zh-CN" sz="1400" dirty="0" smtClean="0"/>
              <a:t>Birth Date:</a:t>
            </a:r>
          </a:p>
          <a:p>
            <a:pPr>
              <a:lnSpc>
                <a:spcPct val="200000"/>
              </a:lnSpc>
            </a:pPr>
            <a:r>
              <a:rPr lang="en-US" altLang="zh-CN" sz="1400" dirty="0" smtClean="0"/>
              <a:t>Nationality:</a:t>
            </a:r>
          </a:p>
          <a:p>
            <a:pPr>
              <a:lnSpc>
                <a:spcPct val="200000"/>
              </a:lnSpc>
            </a:pPr>
            <a:r>
              <a:rPr lang="en-US" altLang="zh-CN" sz="1400" dirty="0" smtClean="0"/>
              <a:t>Current Residence(City):</a:t>
            </a:r>
          </a:p>
          <a:p>
            <a:pPr>
              <a:lnSpc>
                <a:spcPct val="200000"/>
              </a:lnSpc>
            </a:pPr>
            <a:r>
              <a:rPr lang="en-US" altLang="zh-CN" sz="1400" dirty="0" smtClean="0"/>
              <a:t>Graduated School, Year, Major</a:t>
            </a:r>
            <a:r>
              <a:rPr lang="zh-CN" altLang="en-US" sz="1400" dirty="0" smtClean="0"/>
              <a:t>：</a:t>
            </a:r>
            <a:endParaRPr lang="en-US" altLang="zh-CN" sz="1400" dirty="0" smtClean="0"/>
          </a:p>
          <a:p>
            <a:pPr>
              <a:lnSpc>
                <a:spcPct val="200000"/>
              </a:lnSpc>
            </a:pPr>
            <a:endParaRPr lang="zh-CN" altLang="en-US" sz="1400" dirty="0"/>
          </a:p>
        </p:txBody>
      </p:sp>
      <p:sp>
        <p:nvSpPr>
          <p:cNvPr id="9" name="矩形 8"/>
          <p:cNvSpPr/>
          <p:nvPr/>
        </p:nvSpPr>
        <p:spPr>
          <a:xfrm>
            <a:off x="4139952" y="764704"/>
            <a:ext cx="4680520" cy="58326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4355976" y="1052736"/>
            <a:ext cx="302433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/>
              <a:t>Solo Exhibition</a:t>
            </a:r>
            <a:r>
              <a:rPr lang="en-US" altLang="zh-CN" sz="1400" dirty="0" smtClean="0"/>
              <a:t>:</a:t>
            </a:r>
          </a:p>
          <a:p>
            <a:r>
              <a:rPr lang="en-US" altLang="zh-CN" sz="1400" dirty="0" smtClean="0">
                <a:solidFill>
                  <a:srgbClr val="FF0000"/>
                </a:solidFill>
              </a:rPr>
              <a:t>Year-Exhibition Title-Space-City</a:t>
            </a:r>
          </a:p>
          <a:p>
            <a:r>
              <a:rPr lang="en-US" altLang="zh-CN" sz="1400" dirty="0" smtClean="0">
                <a:solidFill>
                  <a:srgbClr val="FF0000"/>
                </a:solidFill>
              </a:rPr>
              <a:t>Most Recent 10 Exhibitions for each</a:t>
            </a:r>
            <a:endParaRPr lang="en-US" altLang="zh-CN" sz="1400" dirty="0" smtClean="0">
              <a:solidFill>
                <a:srgbClr val="FF0000"/>
              </a:solidFill>
            </a:endParaRPr>
          </a:p>
          <a:p>
            <a:endParaRPr lang="en-US" altLang="zh-CN" sz="1400" dirty="0" smtClean="0"/>
          </a:p>
          <a:p>
            <a:endParaRPr lang="en-US" altLang="zh-CN" sz="1400" dirty="0" smtClean="0"/>
          </a:p>
          <a:p>
            <a:endParaRPr lang="en-US" altLang="zh-CN" sz="1400" dirty="0" smtClean="0"/>
          </a:p>
          <a:p>
            <a:endParaRPr lang="en-US" altLang="zh-CN" sz="1400" dirty="0" smtClean="0"/>
          </a:p>
          <a:p>
            <a:endParaRPr lang="en-US" altLang="zh-CN" sz="1400" dirty="0" smtClean="0"/>
          </a:p>
          <a:p>
            <a:r>
              <a:rPr lang="en-US" altLang="zh-CN" sz="1400" dirty="0" smtClean="0"/>
              <a:t>Group Exhibition:</a:t>
            </a:r>
          </a:p>
          <a:p>
            <a:endParaRPr lang="en-US" altLang="zh-CN" sz="1400" dirty="0" smtClean="0"/>
          </a:p>
          <a:p>
            <a:endParaRPr lang="en-US" altLang="zh-CN" sz="1400" dirty="0" smtClean="0"/>
          </a:p>
          <a:p>
            <a:endParaRPr lang="en-US" altLang="zh-CN" sz="1400" dirty="0" smtClean="0"/>
          </a:p>
          <a:p>
            <a:endParaRPr lang="en-US" altLang="zh-CN" sz="1400" dirty="0" smtClean="0"/>
          </a:p>
          <a:p>
            <a:endParaRPr lang="en-US" altLang="zh-CN" sz="1400" dirty="0" smtClean="0"/>
          </a:p>
          <a:p>
            <a:endParaRPr lang="en-US" altLang="zh-CN" sz="1400" dirty="0" smtClean="0"/>
          </a:p>
          <a:p>
            <a:endParaRPr lang="en-US" altLang="zh-CN" sz="1400" dirty="0" smtClean="0"/>
          </a:p>
          <a:p>
            <a:endParaRPr lang="en-US" altLang="zh-CN" sz="1400" dirty="0" smtClean="0"/>
          </a:p>
          <a:p>
            <a:endParaRPr lang="en-US" altLang="zh-CN" sz="1400" dirty="0" smtClean="0"/>
          </a:p>
          <a:p>
            <a:endParaRPr lang="en-US" altLang="zh-CN" sz="1400" dirty="0" smtClean="0"/>
          </a:p>
          <a:p>
            <a:r>
              <a:rPr lang="en-US" altLang="zh-CN" sz="1400" dirty="0" smtClean="0"/>
              <a:t>Award:</a:t>
            </a:r>
            <a:endParaRPr lang="zh-CN" altLang="en-US" sz="1400" dirty="0"/>
          </a:p>
        </p:txBody>
      </p:sp>
      <p:sp>
        <p:nvSpPr>
          <p:cNvPr id="11" name="矩形 10"/>
          <p:cNvSpPr/>
          <p:nvPr/>
        </p:nvSpPr>
        <p:spPr>
          <a:xfrm>
            <a:off x="2555776" y="4293096"/>
            <a:ext cx="1080120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English</a:t>
            </a:r>
            <a:endParaRPr lang="zh-CN" altLang="en-US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3"/>
          <p:cNvCxnSpPr/>
          <p:nvPr/>
        </p:nvCxnSpPr>
        <p:spPr bwMode="auto">
          <a:xfrm>
            <a:off x="0" y="491196"/>
            <a:ext cx="9144000" cy="1906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" name="TextBox 4"/>
          <p:cNvSpPr txBox="1"/>
          <p:nvPr/>
        </p:nvSpPr>
        <p:spPr>
          <a:xfrm>
            <a:off x="1043755" y="231978"/>
            <a:ext cx="157163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50" b="1" kern="1000" spc="120" dirty="0" smtClean="0">
                <a:solidFill>
                  <a:schemeClr val="bg1">
                    <a:lumMod val="75000"/>
                  </a:schemeClr>
                </a:solidFill>
              </a:rPr>
              <a:t>ART</a:t>
            </a:r>
            <a:r>
              <a:rPr lang="en-US" altLang="zh-CN" sz="1050" b="1" kern="800" spc="12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altLang="zh-CN" sz="1050" b="1" kern="1000" spc="120" dirty="0" smtClean="0">
                <a:solidFill>
                  <a:schemeClr val="bg1">
                    <a:lumMod val="75000"/>
                  </a:schemeClr>
                </a:solidFill>
              </a:rPr>
              <a:t>NOVA 100</a:t>
            </a:r>
            <a:endParaRPr lang="zh-CN" altLang="en-US" sz="1050" b="1" kern="1000" spc="120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6" name="Picture 1" descr="C:\Users\artnova100-1\AppData\Roaming\Tencent\Users\286435693\QQ\WinTemp\RichOle\9Q00C0MRTUBUDATU%ORE886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715" y="231978"/>
            <a:ext cx="512674" cy="667363"/>
          </a:xfrm>
          <a:prstGeom prst="rect">
            <a:avLst/>
          </a:prstGeom>
          <a:noFill/>
        </p:spPr>
      </p:pic>
      <p:sp>
        <p:nvSpPr>
          <p:cNvPr id="8" name="矩形 7"/>
          <p:cNvSpPr/>
          <p:nvPr/>
        </p:nvSpPr>
        <p:spPr>
          <a:xfrm>
            <a:off x="714348" y="1214422"/>
            <a:ext cx="7704856" cy="49685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TextBox 8"/>
          <p:cNvSpPr txBox="1"/>
          <p:nvPr/>
        </p:nvSpPr>
        <p:spPr>
          <a:xfrm>
            <a:off x="899592" y="1340768"/>
            <a:ext cx="745862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Art Critic (w/ name of curator or art critic):</a:t>
            </a:r>
          </a:p>
          <a:p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Artist Statement:</a:t>
            </a:r>
          </a:p>
          <a:p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endParaRPr lang="zh-CN" altLang="en-US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7380312" y="6237312"/>
            <a:ext cx="1080120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English</a:t>
            </a:r>
            <a:endParaRPr lang="zh-CN" altLang="en-US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3"/>
          <p:cNvCxnSpPr/>
          <p:nvPr/>
        </p:nvCxnSpPr>
        <p:spPr bwMode="auto">
          <a:xfrm>
            <a:off x="0" y="491196"/>
            <a:ext cx="9144000" cy="1906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" name="TextBox 4"/>
          <p:cNvSpPr txBox="1"/>
          <p:nvPr/>
        </p:nvSpPr>
        <p:spPr>
          <a:xfrm>
            <a:off x="1043755" y="231978"/>
            <a:ext cx="157163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50" b="1" kern="1000" spc="120" dirty="0" smtClean="0">
                <a:solidFill>
                  <a:schemeClr val="bg1">
                    <a:lumMod val="75000"/>
                  </a:schemeClr>
                </a:solidFill>
              </a:rPr>
              <a:t>ART</a:t>
            </a:r>
            <a:r>
              <a:rPr lang="en-US" altLang="zh-CN" sz="1050" b="1" kern="800" spc="12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altLang="zh-CN" sz="1050" b="1" kern="1000" spc="120" dirty="0" smtClean="0">
                <a:solidFill>
                  <a:schemeClr val="bg1">
                    <a:lumMod val="75000"/>
                  </a:schemeClr>
                </a:solidFill>
              </a:rPr>
              <a:t>NOVA 100</a:t>
            </a:r>
            <a:endParaRPr lang="zh-CN" altLang="en-US" sz="1050" b="1" kern="1000" spc="120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6" name="Picture 1" descr="C:\Users\artnova100-1\AppData\Roaming\Tencent\Users\286435693\QQ\WinTemp\RichOle\9Q00C0MRTUBUDATU%ORE886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715" y="231978"/>
            <a:ext cx="512674" cy="667363"/>
          </a:xfrm>
          <a:prstGeom prst="rect">
            <a:avLst/>
          </a:prstGeom>
          <a:noFill/>
        </p:spPr>
      </p:pic>
      <p:sp>
        <p:nvSpPr>
          <p:cNvPr id="7" name="矩形 6"/>
          <p:cNvSpPr/>
          <p:nvPr/>
        </p:nvSpPr>
        <p:spPr>
          <a:xfrm>
            <a:off x="1115616" y="764704"/>
            <a:ext cx="6984776" cy="41044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1115616" y="5229200"/>
            <a:ext cx="7056784" cy="13681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TextBox 8"/>
          <p:cNvSpPr txBox="1"/>
          <p:nvPr/>
        </p:nvSpPr>
        <p:spPr>
          <a:xfrm>
            <a:off x="1115616" y="5229200"/>
            <a:ext cx="540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FF0000"/>
                </a:solidFill>
              </a:rPr>
              <a:t>Title-Size-</a:t>
            </a:r>
            <a:r>
              <a:rPr lang="zh-CN" altLang="en-US" sz="1200" dirty="0" smtClean="0">
                <a:solidFill>
                  <a:srgbClr val="FF0000"/>
                </a:solidFill>
              </a:rPr>
              <a:t> </a:t>
            </a:r>
            <a:r>
              <a:rPr lang="en-US" altLang="zh-CN" sz="1200" dirty="0" smtClean="0">
                <a:solidFill>
                  <a:srgbClr val="FF0000"/>
                </a:solidFill>
              </a:rPr>
              <a:t>Media-Year</a:t>
            </a:r>
          </a:p>
          <a:p>
            <a:endParaRPr lang="en-US" altLang="zh-CN" sz="1200" dirty="0" smtClean="0"/>
          </a:p>
          <a:p>
            <a:r>
              <a:rPr lang="en-US" altLang="zh-CN" sz="1200" dirty="0" smtClean="0"/>
              <a:t>Introduction</a:t>
            </a:r>
            <a:r>
              <a:rPr lang="zh-CN" altLang="en-US" sz="1200" dirty="0" smtClean="0"/>
              <a:t>：</a:t>
            </a:r>
            <a:endParaRPr lang="en-US" altLang="zh-CN" sz="1200" dirty="0" smtClean="0"/>
          </a:p>
          <a:p>
            <a:r>
              <a:rPr lang="zh-CN" altLang="en-US" sz="1200" dirty="0" smtClean="0"/>
              <a:t>（</a:t>
            </a:r>
            <a:r>
              <a:rPr lang="en-US" altLang="zh-CN" sz="1200" dirty="0" smtClean="0"/>
              <a:t>English</a:t>
            </a:r>
            <a:r>
              <a:rPr lang="zh-CN" altLang="en-US" sz="1200" dirty="0" smtClean="0"/>
              <a:t>）</a:t>
            </a:r>
            <a:endParaRPr lang="zh-CN" alt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2780920" y="2204864"/>
            <a:ext cx="358216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err="1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Horizantal</a:t>
            </a:r>
            <a:r>
              <a:rPr lang="en-US" altLang="zh-CN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 two-dimensional artwork image</a:t>
            </a:r>
          </a:p>
          <a:p>
            <a:pPr algn="ctr"/>
            <a:r>
              <a:rPr lang="en-US" altLang="zh-CN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(Size bigger than 2MB)</a:t>
            </a:r>
          </a:p>
          <a:p>
            <a:pPr algn="ctr"/>
            <a:endParaRPr lang="en-US" altLang="zh-CN" dirty="0" smtClean="0">
              <a:solidFill>
                <a:srgbClr val="FF0000"/>
              </a:solidFill>
              <a:latin typeface="微软雅黑" pitchFamily="34" charset="-122"/>
              <a:ea typeface="微软雅黑" pitchFamily="34" charset="-122"/>
            </a:endParaRPr>
          </a:p>
          <a:p>
            <a:pPr algn="ctr"/>
            <a:endParaRPr lang="en-US" altLang="zh-CN" dirty="0" smtClean="0">
              <a:solidFill>
                <a:srgbClr val="FF0000"/>
              </a:solidFill>
              <a:latin typeface="微软雅黑" pitchFamily="34" charset="-122"/>
              <a:ea typeface="微软雅黑" pitchFamily="34" charset="-122"/>
            </a:endParaRPr>
          </a:p>
          <a:p>
            <a:pPr algn="ctr"/>
            <a:r>
              <a:rPr lang="en-US" altLang="zh-CN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Please submit</a:t>
            </a:r>
          </a:p>
          <a:p>
            <a:pPr algn="ctr"/>
            <a:r>
              <a:rPr lang="en-US" altLang="zh-CN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at least 10 artworks</a:t>
            </a:r>
            <a:r>
              <a:rPr lang="zh-CN" altLang="en-US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！</a:t>
            </a:r>
            <a:endParaRPr lang="zh-CN" altLang="en-US" dirty="0">
              <a:solidFill>
                <a:srgbClr val="FF0000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3"/>
          <p:cNvCxnSpPr/>
          <p:nvPr/>
        </p:nvCxnSpPr>
        <p:spPr bwMode="auto">
          <a:xfrm>
            <a:off x="0" y="491196"/>
            <a:ext cx="9144000" cy="1906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" name="TextBox 4"/>
          <p:cNvSpPr txBox="1"/>
          <p:nvPr/>
        </p:nvSpPr>
        <p:spPr>
          <a:xfrm>
            <a:off x="1043755" y="231978"/>
            <a:ext cx="157163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50" b="1" kern="1000" spc="120" dirty="0" smtClean="0">
                <a:solidFill>
                  <a:schemeClr val="bg1">
                    <a:lumMod val="75000"/>
                  </a:schemeClr>
                </a:solidFill>
              </a:rPr>
              <a:t>ART</a:t>
            </a:r>
            <a:r>
              <a:rPr lang="en-US" altLang="zh-CN" sz="1050" b="1" kern="800" spc="12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altLang="zh-CN" sz="1050" b="1" kern="1000" spc="120" dirty="0" smtClean="0">
                <a:solidFill>
                  <a:schemeClr val="bg1">
                    <a:lumMod val="75000"/>
                  </a:schemeClr>
                </a:solidFill>
              </a:rPr>
              <a:t>NOVA 100</a:t>
            </a:r>
            <a:endParaRPr lang="zh-CN" altLang="en-US" sz="1050" b="1" kern="1000" spc="120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6" name="Picture 1" descr="C:\Users\artnova100-1\AppData\Roaming\Tencent\Users\286435693\QQ\WinTemp\RichOle\9Q00C0MRTUBUDATU%ORE886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715" y="231978"/>
            <a:ext cx="512674" cy="667363"/>
          </a:xfrm>
          <a:prstGeom prst="rect">
            <a:avLst/>
          </a:prstGeom>
          <a:noFill/>
        </p:spPr>
      </p:pic>
      <p:sp>
        <p:nvSpPr>
          <p:cNvPr id="7" name="矩形 6"/>
          <p:cNvSpPr/>
          <p:nvPr/>
        </p:nvSpPr>
        <p:spPr>
          <a:xfrm>
            <a:off x="4139952" y="692696"/>
            <a:ext cx="4608512" cy="5832648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TextBox 7"/>
          <p:cNvSpPr txBox="1"/>
          <p:nvPr/>
        </p:nvSpPr>
        <p:spPr>
          <a:xfrm>
            <a:off x="5004048" y="3140968"/>
            <a:ext cx="30963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Vertical two-dimensional artwork image</a:t>
            </a:r>
          </a:p>
          <a:p>
            <a:pPr algn="ctr"/>
            <a:r>
              <a:rPr lang="en-US" altLang="zh-CN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(Size bigger than 2MB)</a:t>
            </a:r>
          </a:p>
        </p:txBody>
      </p:sp>
      <p:sp>
        <p:nvSpPr>
          <p:cNvPr id="10" name="矩形 9"/>
          <p:cNvSpPr/>
          <p:nvPr/>
        </p:nvSpPr>
        <p:spPr>
          <a:xfrm>
            <a:off x="755576" y="1412776"/>
            <a:ext cx="2592288" cy="44644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755576" y="1412776"/>
            <a:ext cx="25202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FF0000"/>
                </a:solidFill>
              </a:rPr>
              <a:t>Title-Size-</a:t>
            </a:r>
            <a:r>
              <a:rPr lang="zh-CN" altLang="en-US" sz="1200" dirty="0" smtClean="0">
                <a:solidFill>
                  <a:srgbClr val="FF0000"/>
                </a:solidFill>
              </a:rPr>
              <a:t> </a:t>
            </a:r>
            <a:r>
              <a:rPr lang="en-US" altLang="zh-CN" sz="1200" dirty="0" smtClean="0">
                <a:solidFill>
                  <a:srgbClr val="FF0000"/>
                </a:solidFill>
              </a:rPr>
              <a:t>Media-Year</a:t>
            </a:r>
          </a:p>
          <a:p>
            <a:endParaRPr lang="en-US" altLang="zh-CN" sz="1200" dirty="0" smtClean="0"/>
          </a:p>
          <a:p>
            <a:endParaRPr lang="en-US" altLang="zh-CN" sz="1200" dirty="0" smtClean="0"/>
          </a:p>
          <a:p>
            <a:endParaRPr lang="en-US" altLang="zh-CN" sz="1200" dirty="0" smtClean="0"/>
          </a:p>
          <a:p>
            <a:endParaRPr lang="en-US" altLang="zh-CN" sz="1200" dirty="0" smtClean="0"/>
          </a:p>
          <a:p>
            <a:endParaRPr lang="en-US" altLang="zh-CN" sz="1200" dirty="0" smtClean="0"/>
          </a:p>
          <a:p>
            <a:endParaRPr lang="en-US" altLang="zh-CN" sz="1200" dirty="0" smtClean="0"/>
          </a:p>
          <a:p>
            <a:r>
              <a:rPr lang="en-US" altLang="zh-CN" sz="1200" dirty="0" smtClean="0"/>
              <a:t>Introduction</a:t>
            </a:r>
            <a:r>
              <a:rPr lang="zh-CN" altLang="en-US" sz="1200" dirty="0" smtClean="0"/>
              <a:t>：</a:t>
            </a:r>
            <a:endParaRPr lang="en-US" altLang="zh-CN" sz="1200" dirty="0" smtClean="0"/>
          </a:p>
          <a:p>
            <a:endParaRPr lang="en-US" altLang="zh-CN" sz="1200" dirty="0" smtClean="0"/>
          </a:p>
          <a:p>
            <a:r>
              <a:rPr lang="zh-CN" altLang="en-US" sz="1200" dirty="0" smtClean="0"/>
              <a:t>（</a:t>
            </a:r>
            <a:r>
              <a:rPr lang="en-US" altLang="zh-CN" sz="1200" dirty="0" smtClean="0"/>
              <a:t>English</a:t>
            </a:r>
            <a:r>
              <a:rPr lang="zh-CN" altLang="en-US" sz="1200" dirty="0" smtClean="0"/>
              <a:t>）</a:t>
            </a:r>
            <a:endParaRPr lang="zh-CN" altLang="en-US" sz="1200" dirty="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3"/>
          <p:cNvCxnSpPr/>
          <p:nvPr/>
        </p:nvCxnSpPr>
        <p:spPr bwMode="auto">
          <a:xfrm>
            <a:off x="0" y="491196"/>
            <a:ext cx="9144000" cy="1906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" name="TextBox 4"/>
          <p:cNvSpPr txBox="1"/>
          <p:nvPr/>
        </p:nvSpPr>
        <p:spPr>
          <a:xfrm>
            <a:off x="1043755" y="231978"/>
            <a:ext cx="157163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50" b="1" kern="1000" spc="120" dirty="0" smtClean="0">
                <a:solidFill>
                  <a:schemeClr val="bg1">
                    <a:lumMod val="75000"/>
                  </a:schemeClr>
                </a:solidFill>
              </a:rPr>
              <a:t>ART</a:t>
            </a:r>
            <a:r>
              <a:rPr lang="en-US" altLang="zh-CN" sz="1050" b="1" kern="800" spc="12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altLang="zh-CN" sz="1050" b="1" kern="1000" spc="120" dirty="0" smtClean="0">
                <a:solidFill>
                  <a:schemeClr val="bg1">
                    <a:lumMod val="75000"/>
                  </a:schemeClr>
                </a:solidFill>
              </a:rPr>
              <a:t>NOVA 100</a:t>
            </a:r>
            <a:endParaRPr lang="zh-CN" altLang="en-US" sz="1050" b="1" kern="1000" spc="120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6" name="Picture 1" descr="C:\Users\artnova100-1\AppData\Roaming\Tencent\Users\286435693\QQ\WinTemp\RichOle\9Q00C0MRTUBUDATU%ORE886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715" y="231978"/>
            <a:ext cx="512674" cy="667363"/>
          </a:xfrm>
          <a:prstGeom prst="rect">
            <a:avLst/>
          </a:prstGeom>
          <a:noFill/>
        </p:spPr>
      </p:pic>
      <p:sp>
        <p:nvSpPr>
          <p:cNvPr id="7" name="矩形 6"/>
          <p:cNvSpPr/>
          <p:nvPr/>
        </p:nvSpPr>
        <p:spPr>
          <a:xfrm>
            <a:off x="4788024" y="620688"/>
            <a:ext cx="3888432" cy="43204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1115616" y="5229200"/>
            <a:ext cx="7560840" cy="12961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TextBox 8"/>
          <p:cNvSpPr txBox="1"/>
          <p:nvPr/>
        </p:nvSpPr>
        <p:spPr>
          <a:xfrm>
            <a:off x="1115616" y="5301208"/>
            <a:ext cx="540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FF0000"/>
                </a:solidFill>
              </a:rPr>
              <a:t>Title-Size-</a:t>
            </a:r>
            <a:r>
              <a:rPr lang="zh-CN" altLang="en-US" sz="1200" dirty="0" smtClean="0">
                <a:solidFill>
                  <a:srgbClr val="FF0000"/>
                </a:solidFill>
              </a:rPr>
              <a:t> </a:t>
            </a:r>
            <a:r>
              <a:rPr lang="en-US" altLang="zh-CN" sz="1200" dirty="0" smtClean="0">
                <a:solidFill>
                  <a:srgbClr val="FF0000"/>
                </a:solidFill>
              </a:rPr>
              <a:t>Media-Year</a:t>
            </a:r>
          </a:p>
          <a:p>
            <a:endParaRPr lang="en-US" altLang="zh-CN" sz="1200" dirty="0" smtClean="0"/>
          </a:p>
          <a:p>
            <a:r>
              <a:rPr lang="en-US" altLang="zh-CN" sz="1200" dirty="0" smtClean="0"/>
              <a:t>Introduction</a:t>
            </a:r>
            <a:r>
              <a:rPr lang="zh-CN" altLang="en-US" sz="1200" dirty="0" smtClean="0"/>
              <a:t>：</a:t>
            </a:r>
            <a:endParaRPr lang="en-US" altLang="zh-CN" sz="1200" dirty="0" smtClean="0"/>
          </a:p>
          <a:p>
            <a:r>
              <a:rPr lang="zh-CN" altLang="en-US" sz="1200" dirty="0" smtClean="0"/>
              <a:t>（</a:t>
            </a:r>
            <a:r>
              <a:rPr lang="en-US" altLang="zh-CN" sz="1200" dirty="0" smtClean="0"/>
              <a:t>English</a:t>
            </a:r>
            <a:r>
              <a:rPr lang="zh-CN" altLang="en-US" sz="1200" dirty="0" smtClean="0"/>
              <a:t>）</a:t>
            </a:r>
            <a:endParaRPr lang="zh-CN" altLang="en-US" sz="12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57818" y="2276872"/>
            <a:ext cx="292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Three-dimensional artwork image</a:t>
            </a:r>
          </a:p>
          <a:p>
            <a:pPr algn="ctr"/>
            <a:r>
              <a:rPr lang="en-US" altLang="zh-CN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(Size bigger than 2MB)</a:t>
            </a:r>
          </a:p>
        </p:txBody>
      </p:sp>
      <p:sp>
        <p:nvSpPr>
          <p:cNvPr id="11" name="矩形 10"/>
          <p:cNvSpPr/>
          <p:nvPr/>
        </p:nvSpPr>
        <p:spPr>
          <a:xfrm>
            <a:off x="1115616" y="764704"/>
            <a:ext cx="3384376" cy="21602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1115616" y="3068960"/>
            <a:ext cx="3384376" cy="187220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1881960" y="1571612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Detail image if needed</a:t>
            </a:r>
            <a:endParaRPr lang="zh-CN" altLang="en-US" dirty="0">
              <a:solidFill>
                <a:srgbClr val="FF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881960" y="3656994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Detail image if needed</a:t>
            </a:r>
            <a:endParaRPr lang="zh-CN" altLang="en-US" dirty="0">
              <a:solidFill>
                <a:srgbClr val="FF0000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3"/>
          <p:cNvCxnSpPr/>
          <p:nvPr/>
        </p:nvCxnSpPr>
        <p:spPr bwMode="auto">
          <a:xfrm>
            <a:off x="0" y="491196"/>
            <a:ext cx="9144000" cy="1906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" name="TextBox 4"/>
          <p:cNvSpPr txBox="1"/>
          <p:nvPr/>
        </p:nvSpPr>
        <p:spPr>
          <a:xfrm>
            <a:off x="1043755" y="231978"/>
            <a:ext cx="157163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50" b="1" kern="1000" spc="120" dirty="0" smtClean="0">
                <a:solidFill>
                  <a:schemeClr val="bg1">
                    <a:lumMod val="75000"/>
                  </a:schemeClr>
                </a:solidFill>
              </a:rPr>
              <a:t>ART</a:t>
            </a:r>
            <a:r>
              <a:rPr lang="en-US" altLang="zh-CN" sz="1050" b="1" kern="800" spc="12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altLang="zh-CN" sz="1050" b="1" kern="1000" spc="120" dirty="0" smtClean="0">
                <a:solidFill>
                  <a:schemeClr val="bg1">
                    <a:lumMod val="75000"/>
                  </a:schemeClr>
                </a:solidFill>
              </a:rPr>
              <a:t>NOVA 100</a:t>
            </a:r>
            <a:endParaRPr lang="zh-CN" altLang="en-US" sz="1050" b="1" kern="1000" spc="120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6" name="Picture 1" descr="C:\Users\artnova100-1\AppData\Roaming\Tencent\Users\286435693\QQ\WinTemp\RichOle\9Q00C0MRTUBUDATU%ORE886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715" y="231978"/>
            <a:ext cx="512674" cy="667363"/>
          </a:xfrm>
          <a:prstGeom prst="rect">
            <a:avLst/>
          </a:prstGeom>
          <a:noFill/>
        </p:spPr>
      </p:pic>
      <p:sp>
        <p:nvSpPr>
          <p:cNvPr id="7" name="矩形 6"/>
          <p:cNvSpPr/>
          <p:nvPr/>
        </p:nvSpPr>
        <p:spPr>
          <a:xfrm>
            <a:off x="1259632" y="692696"/>
            <a:ext cx="6768752" cy="374441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1115616" y="4725144"/>
            <a:ext cx="7056784" cy="1800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TextBox 8"/>
          <p:cNvSpPr txBox="1"/>
          <p:nvPr/>
        </p:nvSpPr>
        <p:spPr>
          <a:xfrm>
            <a:off x="1115616" y="4869160"/>
            <a:ext cx="5400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FF0000"/>
                </a:solidFill>
              </a:rPr>
              <a:t>Title-Size-</a:t>
            </a:r>
            <a:r>
              <a:rPr lang="zh-CN" altLang="en-US" sz="1200" dirty="0" smtClean="0">
                <a:solidFill>
                  <a:srgbClr val="FF0000"/>
                </a:solidFill>
              </a:rPr>
              <a:t> </a:t>
            </a:r>
            <a:r>
              <a:rPr lang="en-US" altLang="zh-CN" sz="1200" dirty="0" smtClean="0">
                <a:solidFill>
                  <a:srgbClr val="FF0000"/>
                </a:solidFill>
              </a:rPr>
              <a:t>Media-Year</a:t>
            </a:r>
          </a:p>
          <a:p>
            <a:r>
              <a:rPr lang="en-US" altLang="zh-CN" sz="1200" dirty="0" smtClean="0"/>
              <a:t>Links</a:t>
            </a:r>
            <a:r>
              <a:rPr lang="zh-CN" altLang="en-US" sz="1200" dirty="0" smtClean="0"/>
              <a:t>：</a:t>
            </a:r>
            <a:endParaRPr lang="en-US" altLang="zh-CN" sz="1200" dirty="0" smtClean="0"/>
          </a:p>
          <a:p>
            <a:endParaRPr lang="en-US" altLang="zh-CN" sz="1200" dirty="0" smtClean="0"/>
          </a:p>
          <a:p>
            <a:r>
              <a:rPr lang="en-US" altLang="zh-CN" sz="1200" dirty="0" smtClean="0"/>
              <a:t>Introduction</a:t>
            </a:r>
            <a:r>
              <a:rPr lang="zh-CN" altLang="en-US" sz="1200" dirty="0" smtClean="0"/>
              <a:t>：</a:t>
            </a:r>
            <a:endParaRPr lang="en-US" altLang="zh-CN" sz="1200" dirty="0" smtClean="0"/>
          </a:p>
          <a:p>
            <a:r>
              <a:rPr lang="zh-CN" altLang="en-US" sz="1200" dirty="0" smtClean="0"/>
              <a:t>（</a:t>
            </a:r>
            <a:r>
              <a:rPr lang="en-US" altLang="zh-CN" sz="1200" dirty="0" smtClean="0"/>
              <a:t>English</a:t>
            </a:r>
            <a:r>
              <a:rPr lang="zh-CN" altLang="en-US" sz="1200" dirty="0" smtClean="0"/>
              <a:t>）</a:t>
            </a:r>
            <a:endParaRPr lang="zh-CN" altLang="en-US" sz="12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316705" y="2348880"/>
            <a:ext cx="25105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Video artwork </a:t>
            </a:r>
            <a:endParaRPr lang="zh-CN" altLang="en-US" dirty="0">
              <a:solidFill>
                <a:srgbClr val="FF0000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</TotalTime>
  <Words>277</Words>
  <Application>Microsoft Office PowerPoint</Application>
  <PresentationFormat>全屏显示(4:3)</PresentationFormat>
  <Paragraphs>96</Paragraphs>
  <Slides>8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9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artnova100-1</dc:creator>
  <cp:lastModifiedBy>微软用户</cp:lastModifiedBy>
  <cp:revision>20</cp:revision>
  <dcterms:created xsi:type="dcterms:W3CDTF">2016-03-03T05:24:21Z</dcterms:created>
  <dcterms:modified xsi:type="dcterms:W3CDTF">2016-04-07T03:35:51Z</dcterms:modified>
</cp:coreProperties>
</file>