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604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어두운 스타일 2 - 강조 1/강조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DA37D80-6434-44D0-A028-1B22A696006F}" styleName="밝은 스타일 3 - 강조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92" autoAdjust="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170B-448A-46BA-B1B7-1C130C1A00A1}" type="datetimeFigureOut">
              <a:rPr lang="ko-KR" altLang="en-US" smtClean="0"/>
              <a:pPr/>
              <a:t>2014-11-06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A31A-8556-4C09-9D02-86418DE75A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170B-448A-46BA-B1B7-1C130C1A00A1}" type="datetimeFigureOut">
              <a:rPr lang="ko-KR" altLang="en-US" smtClean="0"/>
              <a:pPr/>
              <a:t>2014-11-06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A31A-8556-4C09-9D02-86418DE75A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170B-448A-46BA-B1B7-1C130C1A00A1}" type="datetimeFigureOut">
              <a:rPr lang="ko-KR" altLang="en-US" smtClean="0"/>
              <a:pPr/>
              <a:t>2014-11-06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A31A-8556-4C09-9D02-86418DE75A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170B-448A-46BA-B1B7-1C130C1A00A1}" type="datetimeFigureOut">
              <a:rPr lang="ko-KR" altLang="en-US" smtClean="0"/>
              <a:pPr/>
              <a:t>2014-11-06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A31A-8556-4C09-9D02-86418DE75A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170B-448A-46BA-B1B7-1C130C1A00A1}" type="datetimeFigureOut">
              <a:rPr lang="ko-KR" altLang="en-US" smtClean="0"/>
              <a:pPr/>
              <a:t>2014-11-06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A31A-8556-4C09-9D02-86418DE75A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170B-448A-46BA-B1B7-1C130C1A00A1}" type="datetimeFigureOut">
              <a:rPr lang="ko-KR" altLang="en-US" smtClean="0"/>
              <a:pPr/>
              <a:t>2014-11-06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A31A-8556-4C09-9D02-86418DE75A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170B-448A-46BA-B1B7-1C130C1A00A1}" type="datetimeFigureOut">
              <a:rPr lang="ko-KR" altLang="en-US" smtClean="0"/>
              <a:pPr/>
              <a:t>2014-11-06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A31A-8556-4C09-9D02-86418DE75A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170B-448A-46BA-B1B7-1C130C1A00A1}" type="datetimeFigureOut">
              <a:rPr lang="ko-KR" altLang="en-US" smtClean="0"/>
              <a:pPr/>
              <a:t>2014-11-06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A31A-8556-4C09-9D02-86418DE75A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170B-448A-46BA-B1B7-1C130C1A00A1}" type="datetimeFigureOut">
              <a:rPr lang="ko-KR" altLang="en-US" smtClean="0"/>
              <a:pPr/>
              <a:t>2014-11-06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A31A-8556-4C09-9D02-86418DE75A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170B-448A-46BA-B1B7-1C130C1A00A1}" type="datetimeFigureOut">
              <a:rPr lang="ko-KR" altLang="en-US" smtClean="0"/>
              <a:pPr/>
              <a:t>2014-11-06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A31A-8556-4C09-9D02-86418DE75A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170B-448A-46BA-B1B7-1C130C1A00A1}" type="datetimeFigureOut">
              <a:rPr lang="ko-KR" altLang="en-US" smtClean="0"/>
              <a:pPr/>
              <a:t>2014-11-06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A31A-8556-4C09-9D02-86418DE75A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1170B-448A-46BA-B1B7-1C130C1A00A1}" type="datetimeFigureOut">
              <a:rPr lang="ko-KR" altLang="en-US" smtClean="0"/>
              <a:pPr/>
              <a:t>2014-11-06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1A31A-8556-4C09-9D02-86418DE75A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1801847"/>
            <a:ext cx="9144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4400" b="1" dirty="0" smtClean="0"/>
              <a:t>ILHYUN </a:t>
            </a:r>
            <a:endParaRPr lang="ko-KR" altLang="en-US" sz="4400" dirty="0" smtClean="0"/>
          </a:p>
          <a:p>
            <a:pPr algn="ctr"/>
            <a:r>
              <a:rPr lang="en-US" altLang="ko-KR" sz="4400" b="1" dirty="0" smtClean="0"/>
              <a:t>TRAVEL GRANT</a:t>
            </a:r>
            <a:endParaRPr lang="ko-KR" altLang="en-US" sz="4400" dirty="0" smtClean="0"/>
          </a:p>
          <a:p>
            <a:pPr algn="ctr"/>
            <a:r>
              <a:rPr lang="en-US" altLang="ko-KR" sz="4400" b="1" dirty="0" smtClean="0"/>
              <a:t>2014 </a:t>
            </a:r>
          </a:p>
          <a:p>
            <a:pPr algn="ctr"/>
            <a:endParaRPr lang="en-US" altLang="ko-KR" b="1" dirty="0" smtClean="0"/>
          </a:p>
          <a:p>
            <a:pPr algn="ctr"/>
            <a:endParaRPr lang="en-US" altLang="ko-KR" b="1" dirty="0" smtClean="0"/>
          </a:p>
          <a:p>
            <a:pPr algn="ctr"/>
            <a:endParaRPr lang="ko-KR" altLang="en-US" dirty="0" smtClean="0"/>
          </a:p>
          <a:p>
            <a:pPr algn="ctr"/>
            <a:r>
              <a:rPr lang="ko-KR" altLang="en-US" sz="2400" dirty="0" err="1" smtClean="0"/>
              <a:t>일현미술관</a:t>
            </a:r>
            <a:endParaRPr lang="ko-KR" altLang="en-US" sz="2400" dirty="0" smtClean="0"/>
          </a:p>
          <a:p>
            <a:pPr algn="ctr"/>
            <a:r>
              <a:rPr lang="ko-KR" altLang="en-US" sz="2400" dirty="0" smtClean="0"/>
              <a:t>학생 예술가 지원 프로젝트</a:t>
            </a:r>
            <a:endParaRPr lang="en-US" altLang="ko-K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95536" y="427038"/>
            <a:ext cx="8352928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j-cs"/>
              </a:rPr>
              <a:t>전시 경력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95536" y="1340768"/>
            <a:ext cx="8443664" cy="44127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ko-KR" altLang="en-US" sz="1400" dirty="0" smtClean="0"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-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 최근 전시순서로 기입할 것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  </a:t>
            </a:r>
            <a:endParaRPr kumimoji="0" lang="en-US" altLang="ko-KR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  <a:p>
            <a:pPr marL="342900" marR="0" lvl="0" indent="-34290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dirty="0" smtClean="0">
              <a:latin typeface="맑은 고딕" pitchFamily="50" charset="-127"/>
              <a:ea typeface="맑은 고딕" pitchFamily="50" charset="-127"/>
            </a:endParaRPr>
          </a:p>
          <a:p>
            <a:pPr marL="342900" marR="0" lvl="0" indent="-34290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ko-KR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  <a:p>
            <a:pPr marL="342900" marR="0" lvl="0" indent="-34290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ko-KR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8388424" y="6453335"/>
            <a:ext cx="333400" cy="420539"/>
          </a:xfrm>
          <a:noFill/>
        </p:spPr>
        <p:txBody>
          <a:bodyPr/>
          <a:lstStyle/>
          <a:p>
            <a:fld id="{C93521F6-AF07-4074-A4DE-444EB8595EC2}" type="slidenum">
              <a:rPr lang="en-US" altLang="ko-KR" b="1" smtClean="0">
                <a:latin typeface="맑은 고딕" pitchFamily="50" charset="-127"/>
                <a:ea typeface="맑은 고딕" pitchFamily="50" charset="-127"/>
              </a:rPr>
              <a:pPr/>
              <a:t>2</a:t>
            </a:fld>
            <a:endParaRPr lang="en-US" altLang="ko-KR" b="1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8388424" y="6453335"/>
            <a:ext cx="333400" cy="420539"/>
          </a:xfrm>
          <a:noFill/>
        </p:spPr>
        <p:txBody>
          <a:bodyPr/>
          <a:lstStyle/>
          <a:p>
            <a:fld id="{C93521F6-AF07-4074-A4DE-444EB8595EC2}" type="slidenum">
              <a:rPr lang="en-US" altLang="ko-KR" b="1" smtClean="0"/>
              <a:pPr/>
              <a:t>3</a:t>
            </a:fld>
            <a:endParaRPr lang="en-US" altLang="ko-KR" b="1" dirty="0" smtClean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95536" y="427038"/>
            <a:ext cx="8352928" cy="841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ko-KR" altLang="en-US" sz="2800" b="1" dirty="0" smtClean="0">
                <a:latin typeface="맑은 고딕" pitchFamily="50" charset="-127"/>
                <a:ea typeface="맑은 고딕" pitchFamily="50" charset="-127"/>
              </a:rPr>
              <a:t>포트폴리오 작품 리스트</a:t>
            </a:r>
            <a:endParaRPr lang="ko-KR" altLang="en-US" sz="2800" b="1" dirty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16" name="내용 개체 틀 15"/>
          <p:cNvGraphicFramePr>
            <a:graphicFrameLocks noGrp="1"/>
          </p:cNvGraphicFramePr>
          <p:nvPr>
            <p:ph idx="1"/>
          </p:nvPr>
        </p:nvGraphicFramePr>
        <p:xfrm>
          <a:off x="611560" y="1340768"/>
          <a:ext cx="7992888" cy="489654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864096"/>
                <a:gridCol w="4536504"/>
                <a:gridCol w="2592288"/>
              </a:tblGrid>
              <a:tr h="44514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작품명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작품매체</a:t>
                      </a:r>
                      <a:endParaRPr lang="ko-KR" altLang="en-US" dirty="0"/>
                    </a:p>
                  </a:txBody>
                  <a:tcPr/>
                </a:tc>
              </a:tr>
              <a:tr h="4451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4451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4451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4451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4451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4451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6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4451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7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4451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8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4451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9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4451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8388424" y="6453335"/>
            <a:ext cx="333400" cy="420539"/>
          </a:xfrm>
          <a:noFill/>
        </p:spPr>
        <p:txBody>
          <a:bodyPr/>
          <a:lstStyle/>
          <a:p>
            <a:fld id="{C93521F6-AF07-4074-A4DE-444EB8595EC2}" type="slidenum">
              <a:rPr lang="en-US" altLang="ko-KR" b="1" smtClean="0"/>
              <a:pPr/>
              <a:t>4</a:t>
            </a:fld>
            <a:endParaRPr lang="en-US" altLang="ko-KR" b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716016" y="5877272"/>
            <a:ext cx="3960440" cy="35966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ko-KR" altLang="en-US" sz="1200" dirty="0">
                <a:latin typeface="굴림체" pitchFamily="49" charset="-127"/>
                <a:ea typeface="굴림체" pitchFamily="49" charset="-127"/>
              </a:rPr>
              <a:t>제목</a:t>
            </a:r>
            <a:r>
              <a:rPr lang="en-US" altLang="ko-KR" sz="1200" dirty="0">
                <a:latin typeface="굴림체" pitchFamily="49" charset="-127"/>
                <a:ea typeface="굴림체" pitchFamily="49" charset="-127"/>
              </a:rPr>
              <a:t>, </a:t>
            </a:r>
            <a:r>
              <a:rPr lang="ko-KR" altLang="en-US" sz="1200" dirty="0">
                <a:latin typeface="굴림체" pitchFamily="49" charset="-127"/>
                <a:ea typeface="굴림체" pitchFamily="49" charset="-127"/>
              </a:rPr>
              <a:t>작품크기</a:t>
            </a:r>
            <a:r>
              <a:rPr lang="en-US" altLang="ko-KR" sz="1200" dirty="0">
                <a:latin typeface="굴림체" pitchFamily="49" charset="-127"/>
                <a:ea typeface="굴림체" pitchFamily="49" charset="-127"/>
              </a:rPr>
              <a:t>, </a:t>
            </a:r>
            <a:r>
              <a:rPr lang="ko-KR" altLang="en-US" sz="1200" dirty="0">
                <a:latin typeface="굴림체" pitchFamily="49" charset="-127"/>
                <a:ea typeface="굴림체" pitchFamily="49" charset="-127"/>
              </a:rPr>
              <a:t>매체</a:t>
            </a:r>
            <a:r>
              <a:rPr lang="en-US" altLang="ko-KR" sz="1200" dirty="0">
                <a:latin typeface="굴림체" pitchFamily="49" charset="-127"/>
                <a:ea typeface="굴림체" pitchFamily="49" charset="-127"/>
              </a:rPr>
              <a:t>, </a:t>
            </a:r>
            <a:r>
              <a:rPr lang="ko-KR" altLang="en-US" sz="1200" dirty="0" err="1">
                <a:latin typeface="굴림체" pitchFamily="49" charset="-127"/>
                <a:ea typeface="굴림체" pitchFamily="49" charset="-127"/>
              </a:rPr>
              <a:t>제작년도</a:t>
            </a:r>
            <a:endParaRPr lang="ko-KR" altLang="en-US" sz="1200" dirty="0"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83568" y="2636912"/>
            <a:ext cx="7776864" cy="171739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 작품 이미지는 최근 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년 이내 작품으로 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개 내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  최종 </a:t>
            </a:r>
            <a:r>
              <a:rPr lang="en-US" altLang="ko-KR" sz="1600" dirty="0" err="1" smtClean="0">
                <a:latin typeface="맑은 고딕" pitchFamily="50" charset="-127"/>
                <a:ea typeface="맑은 고딕" pitchFamily="50" charset="-127"/>
              </a:rPr>
              <a:t>ppt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파일 크기는 최대 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5MB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이내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- 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영상 작품 경우 별도 첨부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. (5MB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이상도 가능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    -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 이론일 경우 논문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보고서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기고 등을 별도 첨부</a:t>
            </a:r>
            <a:endParaRPr lang="en-US" altLang="ko-KR" sz="16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95536" y="427038"/>
            <a:ext cx="835292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ko-KR" altLang="en-US" sz="2800" b="1" dirty="0">
                <a:latin typeface="맑은 고딕" pitchFamily="50" charset="-127"/>
                <a:ea typeface="맑은 고딕" pitchFamily="50" charset="-127"/>
              </a:rPr>
              <a:t>작품 이미지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</TotalTime>
  <Words>94</Words>
  <Application>Microsoft Office PowerPoint</Application>
  <PresentationFormat>화면 슬라이드 쇼(4:3)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슬라이드 1</vt:lpstr>
      <vt:lpstr>슬라이드 2</vt:lpstr>
      <vt:lpstr>슬라이드 3</vt:lpstr>
      <vt:lpstr>슬라이드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EMC</dc:creator>
  <cp:lastModifiedBy>EMC</cp:lastModifiedBy>
  <cp:revision>24</cp:revision>
  <dcterms:created xsi:type="dcterms:W3CDTF">2013-06-10T00:41:51Z</dcterms:created>
  <dcterms:modified xsi:type="dcterms:W3CDTF">2014-11-06T08:36:35Z</dcterms:modified>
</cp:coreProperties>
</file>